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xml" ContentType="application/vnd.openxmlformats-officedocument.presentationml.tags+xml"/>
  <Override PartName="/ppt/notesSlides/notesSlide41.xml" ContentType="application/vnd.openxmlformats-officedocument.presentationml.notesSlide+xml"/>
  <Override PartName="/ppt/tags/tag10.xml" ContentType="application/vnd.openxmlformats-officedocument.presentationml.tags+xml"/>
  <Override PartName="/ppt/notesSlides/notesSlide42.xml" ContentType="application/vnd.openxmlformats-officedocument.presentationml.notesSlide+xml"/>
  <Override PartName="/ppt/tags/tag1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3.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4.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5" r:id="rId2"/>
  </p:sldMasterIdLst>
  <p:notesMasterIdLst>
    <p:notesMasterId r:id="rId89"/>
  </p:notesMasterIdLst>
  <p:sldIdLst>
    <p:sldId id="434" r:id="rId3"/>
    <p:sldId id="263" r:id="rId4"/>
    <p:sldId id="357" r:id="rId5"/>
    <p:sldId id="358" r:id="rId6"/>
    <p:sldId id="359" r:id="rId7"/>
    <p:sldId id="355" r:id="rId8"/>
    <p:sldId id="323" r:id="rId9"/>
    <p:sldId id="356" r:id="rId10"/>
    <p:sldId id="435" r:id="rId11"/>
    <p:sldId id="436" r:id="rId12"/>
    <p:sldId id="339" r:id="rId13"/>
    <p:sldId id="360" r:id="rId14"/>
    <p:sldId id="361" r:id="rId15"/>
    <p:sldId id="362" r:id="rId16"/>
    <p:sldId id="363" r:id="rId17"/>
    <p:sldId id="364" r:id="rId18"/>
    <p:sldId id="366" r:id="rId19"/>
    <p:sldId id="367" r:id="rId20"/>
    <p:sldId id="368" r:id="rId21"/>
    <p:sldId id="369" r:id="rId22"/>
    <p:sldId id="370" r:id="rId23"/>
    <p:sldId id="371" r:id="rId24"/>
    <p:sldId id="372" r:id="rId25"/>
    <p:sldId id="439" r:id="rId26"/>
    <p:sldId id="433" r:id="rId27"/>
    <p:sldId id="375" r:id="rId28"/>
    <p:sldId id="376" r:id="rId29"/>
    <p:sldId id="373" r:id="rId30"/>
    <p:sldId id="440" r:id="rId31"/>
    <p:sldId id="374" r:id="rId32"/>
    <p:sldId id="441" r:id="rId33"/>
    <p:sldId id="377" r:id="rId34"/>
    <p:sldId id="365" r:id="rId35"/>
    <p:sldId id="380" r:id="rId36"/>
    <p:sldId id="432" r:id="rId37"/>
    <p:sldId id="379" r:id="rId38"/>
    <p:sldId id="393" r:id="rId39"/>
    <p:sldId id="394" r:id="rId40"/>
    <p:sldId id="395" r:id="rId41"/>
    <p:sldId id="396" r:id="rId42"/>
    <p:sldId id="382" r:id="rId43"/>
    <p:sldId id="384" r:id="rId44"/>
    <p:sldId id="419" r:id="rId45"/>
    <p:sldId id="438" r:id="rId46"/>
    <p:sldId id="385" r:id="rId47"/>
    <p:sldId id="386" r:id="rId48"/>
    <p:sldId id="387" r:id="rId49"/>
    <p:sldId id="388" r:id="rId50"/>
    <p:sldId id="389" r:id="rId51"/>
    <p:sldId id="390" r:id="rId52"/>
    <p:sldId id="391" r:id="rId53"/>
    <p:sldId id="392" r:id="rId54"/>
    <p:sldId id="378" r:id="rId55"/>
    <p:sldId id="398" r:id="rId56"/>
    <p:sldId id="399" r:id="rId57"/>
    <p:sldId id="420" r:id="rId58"/>
    <p:sldId id="421" r:id="rId59"/>
    <p:sldId id="397" r:id="rId60"/>
    <p:sldId id="400" r:id="rId61"/>
    <p:sldId id="401" r:id="rId62"/>
    <p:sldId id="402" r:id="rId63"/>
    <p:sldId id="427" r:id="rId64"/>
    <p:sldId id="404" r:id="rId65"/>
    <p:sldId id="429" r:id="rId66"/>
    <p:sldId id="431" r:id="rId67"/>
    <p:sldId id="405" r:id="rId68"/>
    <p:sldId id="406" r:id="rId69"/>
    <p:sldId id="407" r:id="rId70"/>
    <p:sldId id="408" r:id="rId71"/>
    <p:sldId id="409" r:id="rId72"/>
    <p:sldId id="410" r:id="rId73"/>
    <p:sldId id="411" r:id="rId74"/>
    <p:sldId id="412" r:id="rId75"/>
    <p:sldId id="422" r:id="rId76"/>
    <p:sldId id="424" r:id="rId77"/>
    <p:sldId id="423" r:id="rId78"/>
    <p:sldId id="428" r:id="rId79"/>
    <p:sldId id="430" r:id="rId80"/>
    <p:sldId id="415" r:id="rId81"/>
    <p:sldId id="414" r:id="rId82"/>
    <p:sldId id="416" r:id="rId83"/>
    <p:sldId id="417" r:id="rId84"/>
    <p:sldId id="418" r:id="rId85"/>
    <p:sldId id="426" r:id="rId86"/>
    <p:sldId id="425" r:id="rId87"/>
    <p:sldId id="41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321"/>
    <a:srgbClr val="8EAF3E"/>
    <a:srgbClr val="163764"/>
    <a:srgbClr val="FD0D28"/>
    <a:srgbClr val="0078D7"/>
    <a:srgbClr val="115E8D"/>
    <a:srgbClr val="8A97A7"/>
    <a:srgbClr val="371AFD"/>
    <a:srgbClr val="00205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513" autoAdjust="0"/>
  </p:normalViewPr>
  <p:slideViewPr>
    <p:cSldViewPr snapToGrid="0">
      <p:cViewPr varScale="1">
        <p:scale>
          <a:sx n="63" d="100"/>
          <a:sy n="63" d="100"/>
        </p:scale>
        <p:origin x="490"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082" y="5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06250-A343-4394-B8D8-695F2D3B2026}" type="datetimeFigureOut">
              <a:rPr lang="en-GB" smtClean="0"/>
              <a:t>13/03/2021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9B743-0A51-4EC2-992B-EE3F6CA0C387}" type="slidenum">
              <a:rPr lang="en-GB" smtClean="0"/>
              <a:t>‹#›</a:t>
            </a:fld>
            <a:endParaRPr lang="en-GB"/>
          </a:p>
        </p:txBody>
      </p:sp>
    </p:spTree>
    <p:extLst>
      <p:ext uri="{BB962C8B-B14F-4D97-AF65-F5344CB8AC3E}">
        <p14:creationId xmlns:p14="http://schemas.microsoft.com/office/powerpoint/2010/main" val="1992425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Introduce yourself but keep</a:t>
            </a:r>
            <a:r>
              <a:rPr lang="en-US" baseline="0" dirty="0"/>
              <a:t> it short. Mention your years of experience and how they can reach you.</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46488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Operational dashboard: real time, some</a:t>
            </a:r>
            <a:r>
              <a:rPr lang="nl-BE" baseline="0" dirty="0"/>
              <a:t> KPIs, not a lof of numbers, clear charts, indicators to draw attention</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14</a:t>
            </a:fld>
            <a:endParaRPr lang="en-GB"/>
          </a:p>
        </p:txBody>
      </p:sp>
    </p:spTree>
    <p:extLst>
      <p:ext uri="{BB962C8B-B14F-4D97-AF65-F5344CB8AC3E}">
        <p14:creationId xmlns:p14="http://schemas.microsoft.com/office/powerpoint/2010/main" val="3935339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Analytic dashboard: numbes and charts.</a:t>
            </a:r>
            <a:r>
              <a:rPr lang="nl-BE" baseline="0" dirty="0"/>
              <a:t> Possibility for drill down/up.</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15</a:t>
            </a:fld>
            <a:endParaRPr lang="en-GB"/>
          </a:p>
        </p:txBody>
      </p:sp>
    </p:spTree>
    <p:extLst>
      <p:ext uri="{BB962C8B-B14F-4D97-AF65-F5344CB8AC3E}">
        <p14:creationId xmlns:p14="http://schemas.microsoft.com/office/powerpoint/2010/main" val="397334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important</a:t>
            </a:r>
            <a:r>
              <a:rPr lang="en-US" baseline="0" dirty="0"/>
              <a:t> to use the correct medium to visualize your data. Choosing an incorrect type can result in people not using your visualization, or worse, draw the wrong conclusions.</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04543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Which</a:t>
            </a:r>
            <a:r>
              <a:rPr lang="nl-BE" baseline="0" dirty="0"/>
              <a:t> is better? Example of growth curve vs engineer who needs exact data.</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17</a:t>
            </a:fld>
            <a:endParaRPr lang="en-GB"/>
          </a:p>
        </p:txBody>
      </p:sp>
    </p:spTree>
    <p:extLst>
      <p:ext uri="{BB962C8B-B14F-4D97-AF65-F5344CB8AC3E}">
        <p14:creationId xmlns:p14="http://schemas.microsoft.com/office/powerpoint/2010/main" val="1953790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Bar chart. Typically sorted on size.</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18</a:t>
            </a:fld>
            <a:endParaRPr lang="en-GB"/>
          </a:p>
        </p:txBody>
      </p:sp>
    </p:spTree>
    <p:extLst>
      <p:ext uri="{BB962C8B-B14F-4D97-AF65-F5344CB8AC3E}">
        <p14:creationId xmlns:p14="http://schemas.microsoft.com/office/powerpoint/2010/main" val="3282938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Column chart. Typically sorted on size. Added</a:t>
            </a:r>
            <a:r>
              <a:rPr lang="nl-BE" baseline="0" dirty="0"/>
              <a:t> bonus: chronological look ‘n feel</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19</a:t>
            </a:fld>
            <a:endParaRPr lang="en-GB"/>
          </a:p>
        </p:txBody>
      </p:sp>
    </p:spTree>
    <p:extLst>
      <p:ext uri="{BB962C8B-B14F-4D97-AF65-F5344CB8AC3E}">
        <p14:creationId xmlns:p14="http://schemas.microsoft.com/office/powerpoint/2010/main" val="1820555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Histogram, gantt</a:t>
            </a:r>
            <a:r>
              <a:rPr lang="nl-BE" baseline="0" dirty="0"/>
              <a:t> chart, tornado and dot plot.</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20</a:t>
            </a:fld>
            <a:endParaRPr lang="en-GB"/>
          </a:p>
        </p:txBody>
      </p:sp>
    </p:spTree>
    <p:extLst>
      <p:ext uri="{BB962C8B-B14F-4D97-AF65-F5344CB8AC3E}">
        <p14:creationId xmlns:p14="http://schemas.microsoft.com/office/powerpoint/2010/main" val="770732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The</a:t>
            </a:r>
            <a:r>
              <a:rPr lang="nl-BE" baseline="0" dirty="0"/>
              <a:t> line chart is obviously the best example.</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21</a:t>
            </a:fld>
            <a:endParaRPr lang="en-GB"/>
          </a:p>
        </p:txBody>
      </p:sp>
    </p:spTree>
    <p:extLst>
      <p:ext uri="{BB962C8B-B14F-4D97-AF65-F5344CB8AC3E}">
        <p14:creationId xmlns:p14="http://schemas.microsoft.com/office/powerpoint/2010/main" val="133393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Sparklines are a very good char</a:t>
            </a:r>
            <a:r>
              <a:rPr lang="nl-BE" baseline="0" dirty="0"/>
              <a:t>t type for condensed information.</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22</a:t>
            </a:fld>
            <a:endParaRPr lang="en-GB"/>
          </a:p>
        </p:txBody>
      </p:sp>
    </p:spTree>
    <p:extLst>
      <p:ext uri="{BB962C8B-B14F-4D97-AF65-F5344CB8AC3E}">
        <p14:creationId xmlns:p14="http://schemas.microsoft.com/office/powerpoint/2010/main" val="328439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Area chart (talk about disadvantages)</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23</a:t>
            </a:fld>
            <a:endParaRPr lang="en-GB"/>
          </a:p>
        </p:txBody>
      </p:sp>
    </p:spTree>
    <p:extLst>
      <p:ext uri="{BB962C8B-B14F-4D97-AF65-F5344CB8AC3E}">
        <p14:creationId xmlns:p14="http://schemas.microsoft.com/office/powerpoint/2010/main" val="2995241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The agenda for</a:t>
            </a:r>
            <a:r>
              <a:rPr lang="nl-BE" baseline="0" dirty="0"/>
              <a:t> today?</a:t>
            </a:r>
          </a:p>
          <a:p>
            <a:pPr marL="171450" indent="-171450">
              <a:buFont typeface="Arial" panose="020B0604020202020204" pitchFamily="34" charset="0"/>
              <a:buChar char="•"/>
            </a:pPr>
            <a:r>
              <a:rPr lang="nl-BE" baseline="0" dirty="0"/>
              <a:t>First we’ll talk about why data visualization is important and why it’s such a hot topic right now</a:t>
            </a:r>
          </a:p>
          <a:p>
            <a:pPr marL="171450" indent="-171450">
              <a:buFont typeface="Arial" panose="020B0604020202020204" pitchFamily="34" charset="0"/>
              <a:buChar char="•"/>
            </a:pPr>
            <a:r>
              <a:rPr lang="nl-BE" baseline="0" dirty="0"/>
              <a:t>Next we’ll go over some “bad examples”.</a:t>
            </a:r>
          </a:p>
          <a:p>
            <a:pPr marL="171450" indent="-171450">
              <a:buFont typeface="Arial" panose="020B0604020202020204" pitchFamily="34" charset="0"/>
              <a:buChar char="•"/>
            </a:pPr>
            <a:r>
              <a:rPr lang="nl-BE" baseline="0" dirty="0"/>
              <a:t>Then we’ll cover some best practices: know your audience, which chart types to choose, pie charts et cetera</a:t>
            </a:r>
          </a:p>
          <a:p>
            <a:pPr marL="171450" indent="-171450">
              <a:buFont typeface="Arial" panose="020B0604020202020204" pitchFamily="34" charset="0"/>
              <a:buChar char="•"/>
            </a:pPr>
            <a:r>
              <a:rPr lang="nl-BE" baseline="0" dirty="0"/>
              <a:t>We’ll finish with the Gestalt principles and table design; and if there’s time left: how to lie with charts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9B743-0A51-4EC2-992B-EE3F6CA0C38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96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Stacke area charts have less disadvantages.</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25</a:t>
            </a:fld>
            <a:endParaRPr lang="en-GB"/>
          </a:p>
        </p:txBody>
      </p:sp>
    </p:spTree>
    <p:extLst>
      <p:ext uri="{BB962C8B-B14F-4D97-AF65-F5344CB8AC3E}">
        <p14:creationId xmlns:p14="http://schemas.microsoft.com/office/powerpoint/2010/main" val="4289957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Waterfall chart</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26</a:t>
            </a:fld>
            <a:endParaRPr lang="en-GB"/>
          </a:p>
        </p:txBody>
      </p:sp>
    </p:spTree>
    <p:extLst>
      <p:ext uri="{BB962C8B-B14F-4D97-AF65-F5344CB8AC3E}">
        <p14:creationId xmlns:p14="http://schemas.microsoft.com/office/powerpoint/2010/main" val="4267817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Candlestick chart?</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27</a:t>
            </a:fld>
            <a:endParaRPr lang="en-GB"/>
          </a:p>
        </p:txBody>
      </p:sp>
    </p:spTree>
    <p:extLst>
      <p:ext uri="{BB962C8B-B14F-4D97-AF65-F5344CB8AC3E}">
        <p14:creationId xmlns:p14="http://schemas.microsoft.com/office/powerpoint/2010/main" val="3816814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Tree map (example</a:t>
            </a:r>
            <a:r>
              <a:rPr lang="nl-BE" baseline="0" dirty="0"/>
              <a:t> of directory/file size on the hard drive)</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28</a:t>
            </a:fld>
            <a:endParaRPr lang="en-GB"/>
          </a:p>
        </p:txBody>
      </p:sp>
    </p:spTree>
    <p:extLst>
      <p:ext uri="{BB962C8B-B14F-4D97-AF65-F5344CB8AC3E}">
        <p14:creationId xmlns:p14="http://schemas.microsoft.com/office/powerpoint/2010/main" val="1574897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Stacked bar/column charts.</a:t>
            </a:r>
            <a:r>
              <a:rPr lang="nl-BE" baseline="0" dirty="0"/>
              <a:t> Also useful to track changes over time.</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30</a:t>
            </a:fld>
            <a:endParaRPr lang="en-GB"/>
          </a:p>
        </p:txBody>
      </p:sp>
    </p:spTree>
    <p:extLst>
      <p:ext uri="{BB962C8B-B14F-4D97-AF65-F5344CB8AC3E}">
        <p14:creationId xmlns:p14="http://schemas.microsoft.com/office/powerpoint/2010/main" val="1865884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The pie chart. (ominous music)</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32</a:t>
            </a:fld>
            <a:endParaRPr lang="en-GB"/>
          </a:p>
        </p:txBody>
      </p:sp>
    </p:spTree>
    <p:extLst>
      <p:ext uri="{BB962C8B-B14F-4D97-AF65-F5344CB8AC3E}">
        <p14:creationId xmlns:p14="http://schemas.microsoft.com/office/powerpoint/2010/main" val="3220609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baseline="0" dirty="0"/>
              <a:t>Let’s talk about pie charts.</a:t>
            </a:r>
            <a:endParaRPr lang="en-US" baseline="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236452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28,27cm²</a:t>
            </a:r>
            <a:r>
              <a:rPr lang="nl-BE" baseline="0" dirty="0"/>
              <a:t> vs 113,1cm²</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35</a:t>
            </a:fld>
            <a:endParaRPr lang="en-GB"/>
          </a:p>
        </p:txBody>
      </p:sp>
    </p:spTree>
    <p:extLst>
      <p:ext uri="{BB962C8B-B14F-4D97-AF65-F5344CB8AC3E}">
        <p14:creationId xmlns:p14="http://schemas.microsoft.com/office/powerpoint/2010/main" val="3061817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a:t>
            </a:r>
            <a:r>
              <a:rPr lang="en-US" baseline="0" dirty="0"/>
              <a:t> is a session about data </a:t>
            </a:r>
            <a:r>
              <a:rPr lang="en-US" baseline="0" dirty="0" err="1"/>
              <a:t>viz</a:t>
            </a:r>
            <a:r>
              <a:rPr lang="en-US" baseline="0" dirty="0"/>
              <a:t> necessary?</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620408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baseline="0" dirty="0"/>
              <a:t>Let’s save the pies for desssert.</a:t>
            </a:r>
            <a:endParaRPr lang="en-US" baseline="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794380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baseline="0" dirty="0"/>
              <a:t>Let’s talk continue with the other chart types</a:t>
            </a:r>
            <a:endParaRPr lang="en-US" baseline="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739224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The bullet graph is the only decent</a:t>
            </a:r>
            <a:r>
              <a:rPr lang="nl-BE" baseline="0" dirty="0"/>
              <a:t> chart type for elegantly plotting actuals vs targets.</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45</a:t>
            </a:fld>
            <a:endParaRPr lang="en-GB"/>
          </a:p>
        </p:txBody>
      </p:sp>
    </p:spTree>
    <p:extLst>
      <p:ext uri="{BB962C8B-B14F-4D97-AF65-F5344CB8AC3E}">
        <p14:creationId xmlns:p14="http://schemas.microsoft.com/office/powerpoint/2010/main" val="4078302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Scatter</a:t>
            </a:r>
            <a:r>
              <a:rPr lang="nl-BE" baseline="0" dirty="0"/>
              <a:t> plot</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46</a:t>
            </a:fld>
            <a:endParaRPr lang="en-GB"/>
          </a:p>
        </p:txBody>
      </p:sp>
    </p:spTree>
    <p:extLst>
      <p:ext uri="{BB962C8B-B14F-4D97-AF65-F5344CB8AC3E}">
        <p14:creationId xmlns:p14="http://schemas.microsoft.com/office/powerpoint/2010/main" val="1724463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Bubble</a:t>
            </a:r>
            <a:r>
              <a:rPr lang="nl-BE" baseline="0" dirty="0"/>
              <a:t> plot</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47</a:t>
            </a:fld>
            <a:endParaRPr lang="en-GB"/>
          </a:p>
        </p:txBody>
      </p:sp>
    </p:spTree>
    <p:extLst>
      <p:ext uri="{BB962C8B-B14F-4D97-AF65-F5344CB8AC3E}">
        <p14:creationId xmlns:p14="http://schemas.microsoft.com/office/powerpoint/2010/main" val="931268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Heat map (relationship</a:t>
            </a:r>
            <a:r>
              <a:rPr lang="nl-BE" baseline="0" dirty="0"/>
              <a:t> between size and number of items in a folder).</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48</a:t>
            </a:fld>
            <a:endParaRPr lang="en-GB"/>
          </a:p>
        </p:txBody>
      </p:sp>
    </p:spTree>
    <p:extLst>
      <p:ext uri="{BB962C8B-B14F-4D97-AF65-F5344CB8AC3E}">
        <p14:creationId xmlns:p14="http://schemas.microsoft.com/office/powerpoint/2010/main" val="2317635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Bubble plot or filled areas.</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49</a:t>
            </a:fld>
            <a:endParaRPr lang="en-GB"/>
          </a:p>
        </p:txBody>
      </p:sp>
    </p:spTree>
    <p:extLst>
      <p:ext uri="{BB962C8B-B14F-4D97-AF65-F5344CB8AC3E}">
        <p14:creationId xmlns:p14="http://schemas.microsoft.com/office/powerpoint/2010/main" val="2045969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Something</a:t>
            </a:r>
            <a:r>
              <a:rPr lang="nl-BE" baseline="0" dirty="0"/>
              <a:t> the location component just isn’t that important.</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50</a:t>
            </a:fld>
            <a:endParaRPr lang="en-GB"/>
          </a:p>
        </p:txBody>
      </p:sp>
    </p:spTree>
    <p:extLst>
      <p:ext uri="{BB962C8B-B14F-4D97-AF65-F5344CB8AC3E}">
        <p14:creationId xmlns:p14="http://schemas.microsoft.com/office/powerpoint/2010/main" val="2560538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51</a:t>
            </a:fld>
            <a:endParaRPr lang="en-GB"/>
          </a:p>
        </p:txBody>
      </p:sp>
    </p:spTree>
    <p:extLst>
      <p:ext uri="{BB962C8B-B14F-4D97-AF65-F5344CB8AC3E}">
        <p14:creationId xmlns:p14="http://schemas.microsoft.com/office/powerpoint/2010/main" val="153797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The vendor</a:t>
            </a:r>
            <a:r>
              <a:rPr lang="nl-BE" baseline="0" dirty="0"/>
              <a:t> logo is blurred to protect the innocent.</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6</a:t>
            </a:fld>
            <a:endParaRPr lang="en-GB"/>
          </a:p>
        </p:txBody>
      </p:sp>
    </p:spTree>
    <p:extLst>
      <p:ext uri="{BB962C8B-B14F-4D97-AF65-F5344CB8AC3E}">
        <p14:creationId xmlns:p14="http://schemas.microsoft.com/office/powerpoint/2010/main" val="1355960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52</a:t>
            </a:fld>
            <a:endParaRPr lang="en-GB"/>
          </a:p>
        </p:txBody>
      </p:sp>
    </p:spTree>
    <p:extLst>
      <p:ext uri="{BB962C8B-B14F-4D97-AF65-F5344CB8AC3E}">
        <p14:creationId xmlns:p14="http://schemas.microsoft.com/office/powerpoint/2010/main" val="1856779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Only display pixels if they are important to tell the story</a:t>
            </a:r>
            <a:r>
              <a:rPr lang="en-US" baseline="0" dirty="0"/>
              <a:t> of the data. Discard everything else.</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700714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 use 3D.</a:t>
            </a:r>
            <a:endParaRPr lang="en-US" baseline="0" dirty="0"/>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461711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never.</a:t>
            </a: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Server &amp; Tools Business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9936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Which slice is bigger? The grey,</a:t>
            </a:r>
            <a:r>
              <a:rPr lang="nl-BE" baseline="0" dirty="0"/>
              <a:t> the blue or the orange one? (hint: they are all the same size = 20%)</a:t>
            </a:r>
          </a:p>
          <a:p>
            <a:r>
              <a:rPr lang="nl-BE" baseline="0" dirty="0"/>
              <a:t>What is the  value of the second bar?</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56</a:t>
            </a:fld>
            <a:endParaRPr lang="en-GB"/>
          </a:p>
        </p:txBody>
      </p:sp>
    </p:spTree>
    <p:extLst>
      <p:ext uri="{BB962C8B-B14F-4D97-AF65-F5344CB8AC3E}">
        <p14:creationId xmlns:p14="http://schemas.microsoft.com/office/powerpoint/2010/main" val="60895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If you’re not careful, 3D viz</a:t>
            </a:r>
            <a:r>
              <a:rPr lang="nl-BE" baseline="0" dirty="0"/>
              <a:t> can hide some of the data.</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57</a:t>
            </a:fld>
            <a:endParaRPr lang="en-GB"/>
          </a:p>
        </p:txBody>
      </p:sp>
    </p:spTree>
    <p:extLst>
      <p:ext uri="{BB962C8B-B14F-4D97-AF65-F5344CB8AC3E}">
        <p14:creationId xmlns:p14="http://schemas.microsoft.com/office/powerpoint/2010/main" val="407692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need all subcategories, remove them.</a:t>
            </a:r>
          </a:p>
        </p:txBody>
      </p:sp>
      <p:sp>
        <p:nvSpPr>
          <p:cNvPr id="4" name="Slide Number Placeholder 3"/>
          <p:cNvSpPr>
            <a:spLocks noGrp="1"/>
          </p:cNvSpPr>
          <p:nvPr>
            <p:ph type="sldNum" sz="quarter" idx="5"/>
          </p:nvPr>
        </p:nvSpPr>
        <p:spPr/>
        <p:txBody>
          <a:bodyPr/>
          <a:lstStyle/>
          <a:p>
            <a:fld id="{FE29B743-0A51-4EC2-992B-EE3F6CA0C387}" type="slidenum">
              <a:rPr lang="en-GB" smtClean="0"/>
              <a:t>60</a:t>
            </a:fld>
            <a:endParaRPr lang="en-GB"/>
          </a:p>
        </p:txBody>
      </p:sp>
    </p:spTree>
    <p:extLst>
      <p:ext uri="{BB962C8B-B14F-4D97-AF65-F5344CB8AC3E}">
        <p14:creationId xmlns:p14="http://schemas.microsoft.com/office/powerpoint/2010/main" val="2090345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Talk a bit about</a:t>
            </a:r>
            <a:r>
              <a:rPr lang="nl-BE" baseline="0" dirty="0"/>
              <a:t> dashboard design best practices.</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65</a:t>
            </a:fld>
            <a:endParaRPr lang="en-GB"/>
          </a:p>
        </p:txBody>
      </p:sp>
    </p:spTree>
    <p:extLst>
      <p:ext uri="{BB962C8B-B14F-4D97-AF65-F5344CB8AC3E}">
        <p14:creationId xmlns:p14="http://schemas.microsoft.com/office/powerpoint/2010/main" val="3656553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 whole science about visual perception:</a:t>
            </a:r>
            <a:r>
              <a:rPr lang="en-US" baseline="0" dirty="0"/>
              <a:t> the ways we perceive visual objects in our brain. This can help you with the design of reports and dashboards.</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331485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visual perception, we have pre-attentive processing which is very fast. A bit like a cache before RAM.</a:t>
            </a:r>
          </a:p>
        </p:txBody>
      </p:sp>
      <p:sp>
        <p:nvSpPr>
          <p:cNvPr id="4" name="Slide Number Placeholder 3"/>
          <p:cNvSpPr>
            <a:spLocks noGrp="1"/>
          </p:cNvSpPr>
          <p:nvPr>
            <p:ph type="sldNum" sz="quarter" idx="5"/>
          </p:nvPr>
        </p:nvSpPr>
        <p:spPr/>
        <p:txBody>
          <a:bodyPr/>
          <a:lstStyle/>
          <a:p>
            <a:fld id="{FE29B743-0A51-4EC2-992B-EE3F6CA0C387}" type="slidenum">
              <a:rPr lang="en-GB" smtClean="0"/>
              <a:t>67</a:t>
            </a:fld>
            <a:endParaRPr lang="en-GB"/>
          </a:p>
        </p:txBody>
      </p:sp>
    </p:spTree>
    <p:extLst>
      <p:ext uri="{BB962C8B-B14F-4D97-AF65-F5344CB8AC3E}">
        <p14:creationId xmlns:p14="http://schemas.microsoft.com/office/powerpoint/2010/main" val="3904552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SAS,</a:t>
            </a:r>
            <a:r>
              <a:rPr lang="nl-BE" baseline="0" dirty="0"/>
              <a:t> found on LinkedIn heading an article called “</a:t>
            </a:r>
            <a:r>
              <a:rPr lang="en-US" sz="1200" b="0" i="0" kern="1200" dirty="0">
                <a:solidFill>
                  <a:schemeClr val="tx1"/>
                </a:solidFill>
                <a:effectLst/>
                <a:latin typeface="+mn-lt"/>
                <a:ea typeface="+mn-ea"/>
                <a:cs typeface="+mn-cs"/>
              </a:rPr>
              <a:t>Why I love Data Visualization, and you should too!</a:t>
            </a:r>
            <a:r>
              <a:rPr lang="nl-BE"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a:t>Seems like an abusive relationship.</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7</a:t>
            </a:fld>
            <a:endParaRPr lang="en-GB"/>
          </a:p>
        </p:txBody>
      </p:sp>
    </p:spTree>
    <p:extLst>
      <p:ext uri="{BB962C8B-B14F-4D97-AF65-F5344CB8AC3E}">
        <p14:creationId xmlns:p14="http://schemas.microsoft.com/office/powerpoint/2010/main" val="3181969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a:t>
            </a:r>
            <a:r>
              <a:rPr lang="en-US" dirty="0" err="1"/>
              <a:t>preattentive</a:t>
            </a:r>
            <a:r>
              <a:rPr lang="en-US" dirty="0"/>
              <a:t> attributes of visual perception. Some can be used to encode </a:t>
            </a:r>
            <a:r>
              <a:rPr lang="en-US" dirty="0" err="1"/>
              <a:t>quantative</a:t>
            </a:r>
            <a:r>
              <a:rPr lang="en-US" dirty="0"/>
              <a:t> information.</a:t>
            </a:r>
          </a:p>
        </p:txBody>
      </p:sp>
      <p:sp>
        <p:nvSpPr>
          <p:cNvPr id="4" name="Slide Number Placeholder 3"/>
          <p:cNvSpPr>
            <a:spLocks noGrp="1"/>
          </p:cNvSpPr>
          <p:nvPr>
            <p:ph type="sldNum" sz="quarter" idx="5"/>
          </p:nvPr>
        </p:nvSpPr>
        <p:spPr/>
        <p:txBody>
          <a:bodyPr/>
          <a:lstStyle/>
          <a:p>
            <a:fld id="{FE29B743-0A51-4EC2-992B-EE3F6CA0C387}" type="slidenum">
              <a:rPr lang="en-GB" smtClean="0"/>
              <a:t>68</a:t>
            </a:fld>
            <a:endParaRPr lang="en-GB"/>
          </a:p>
        </p:txBody>
      </p:sp>
    </p:spTree>
    <p:extLst>
      <p:ext uri="{BB962C8B-B14F-4D97-AF65-F5344CB8AC3E}">
        <p14:creationId xmlns:p14="http://schemas.microsoft.com/office/powerpoint/2010/main" val="3529815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gestalt principles (gestalt = pattern) are patterns of visual perception. These patterns can be used to group data together in a dashboard, separate them or make data stand out.</a:t>
            </a:r>
          </a:p>
        </p:txBody>
      </p:sp>
      <p:sp>
        <p:nvSpPr>
          <p:cNvPr id="4" name="Slide Number Placeholder 3"/>
          <p:cNvSpPr>
            <a:spLocks noGrp="1"/>
          </p:cNvSpPr>
          <p:nvPr>
            <p:ph type="sldNum" sz="quarter" idx="5"/>
          </p:nvPr>
        </p:nvSpPr>
        <p:spPr/>
        <p:txBody>
          <a:bodyPr/>
          <a:lstStyle/>
          <a:p>
            <a:fld id="{FE29B743-0A51-4EC2-992B-EE3F6CA0C387}" type="slidenum">
              <a:rPr lang="en-GB" smtClean="0"/>
              <a:t>69</a:t>
            </a:fld>
            <a:endParaRPr lang="en-GB"/>
          </a:p>
        </p:txBody>
      </p:sp>
    </p:spTree>
    <p:extLst>
      <p:ext uri="{BB962C8B-B14F-4D97-AF65-F5344CB8AC3E}">
        <p14:creationId xmlns:p14="http://schemas.microsoft.com/office/powerpoint/2010/main" val="753485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Continuity also works as indentation in a table.</a:t>
            </a:r>
          </a:p>
        </p:txBody>
      </p:sp>
      <p:sp>
        <p:nvSpPr>
          <p:cNvPr id="4" name="Slide Number Placeholder 3"/>
          <p:cNvSpPr>
            <a:spLocks noGrp="1"/>
          </p:cNvSpPr>
          <p:nvPr>
            <p:ph type="sldNum" sz="quarter" idx="5"/>
          </p:nvPr>
        </p:nvSpPr>
        <p:spPr/>
        <p:txBody>
          <a:bodyPr/>
          <a:lstStyle/>
          <a:p>
            <a:fld id="{FE29B743-0A51-4EC2-992B-EE3F6CA0C387}" type="slidenum">
              <a:rPr lang="en-GB" smtClean="0"/>
              <a:t>72</a:t>
            </a:fld>
            <a:endParaRPr lang="en-GB"/>
          </a:p>
        </p:txBody>
      </p:sp>
    </p:spTree>
    <p:extLst>
      <p:ext uri="{BB962C8B-B14F-4D97-AF65-F5344CB8AC3E}">
        <p14:creationId xmlns:p14="http://schemas.microsoft.com/office/powerpoint/2010/main" val="16693517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 whole science about visual perception:</a:t>
            </a:r>
            <a:r>
              <a:rPr lang="en-US" baseline="0" dirty="0"/>
              <a:t> the ways we perceive visual objects in our brain. This can help you with the design of reports and dashboards.</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972544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Use white space instead of lines</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75</a:t>
            </a:fld>
            <a:endParaRPr lang="en-GB"/>
          </a:p>
        </p:txBody>
      </p:sp>
    </p:spTree>
    <p:extLst>
      <p:ext uri="{BB962C8B-B14F-4D97-AF65-F5344CB8AC3E}">
        <p14:creationId xmlns:p14="http://schemas.microsoft.com/office/powerpoint/2010/main" val="4032517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 whole science about visual perception:</a:t>
            </a:r>
            <a:r>
              <a:rPr lang="en-US" baseline="0" dirty="0"/>
              <a:t> the ways we perceive visual objects in our brain. This can help you with the design of reports and dashboards.</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31372805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Either change the length of</a:t>
            </a:r>
            <a:r>
              <a:rPr lang="nl-BE" baseline="0" dirty="0"/>
              <a:t> the scale to change the slope.</a:t>
            </a:r>
          </a:p>
          <a:p>
            <a:r>
              <a:rPr lang="nl-BE" baseline="0" dirty="0"/>
              <a:t>Or change the scale itself: normal vs logarithmic</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84</a:t>
            </a:fld>
            <a:endParaRPr lang="en-GB"/>
          </a:p>
        </p:txBody>
      </p:sp>
    </p:spTree>
    <p:extLst>
      <p:ext uri="{BB962C8B-B14F-4D97-AF65-F5344CB8AC3E}">
        <p14:creationId xmlns:p14="http://schemas.microsoft.com/office/powerpoint/2010/main" val="38865898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Use white space instead of lines</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85</a:t>
            </a:fld>
            <a:endParaRPr lang="en-GB"/>
          </a:p>
        </p:txBody>
      </p:sp>
    </p:spTree>
    <p:extLst>
      <p:ext uri="{BB962C8B-B14F-4D97-AF65-F5344CB8AC3E}">
        <p14:creationId xmlns:p14="http://schemas.microsoft.com/office/powerpoint/2010/main" val="97933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But SSRS is not perfect</a:t>
            </a:r>
            <a:r>
              <a:rPr lang="nl-BE" baseline="0" dirty="0"/>
              <a:t> either. Some results after googling “SSRS reports”.</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8</a:t>
            </a:fld>
            <a:endParaRPr lang="en-GB"/>
          </a:p>
        </p:txBody>
      </p:sp>
    </p:spTree>
    <p:extLst>
      <p:ext uri="{BB962C8B-B14F-4D97-AF65-F5344CB8AC3E}">
        <p14:creationId xmlns:p14="http://schemas.microsoft.com/office/powerpoint/2010/main" val="2277197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look at some best practices. Remember,</a:t>
            </a:r>
            <a:r>
              <a:rPr lang="en-US" baseline="0" dirty="0"/>
              <a:t> best practices are not set in stone.</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4594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Audience</a:t>
            </a:r>
            <a:r>
              <a:rPr lang="en-US" baseline="0" dirty="0"/>
              <a:t> is important. The CEO probably wants a high-level dashboard and not an Excel file full with numbers. The financial analyst vice versa. Also the level of interactivity is important.</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3/13/2021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627579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Strategic</a:t>
            </a:r>
            <a:r>
              <a:rPr lang="nl-BE" baseline="0" dirty="0"/>
              <a:t> dashboard: high level data, lots of charts and KPIs</a:t>
            </a:r>
            <a:endParaRPr lang="en-US" dirty="0"/>
          </a:p>
        </p:txBody>
      </p:sp>
      <p:sp>
        <p:nvSpPr>
          <p:cNvPr id="4" name="Slide Number Placeholder 3"/>
          <p:cNvSpPr>
            <a:spLocks noGrp="1"/>
          </p:cNvSpPr>
          <p:nvPr>
            <p:ph type="sldNum" sz="quarter" idx="10"/>
          </p:nvPr>
        </p:nvSpPr>
        <p:spPr/>
        <p:txBody>
          <a:bodyPr/>
          <a:lstStyle/>
          <a:p>
            <a:fld id="{FE29B743-0A51-4EC2-992B-EE3F6CA0C387}" type="slidenum">
              <a:rPr lang="en-GB" smtClean="0"/>
              <a:t>13</a:t>
            </a:fld>
            <a:endParaRPr lang="en-GB"/>
          </a:p>
        </p:txBody>
      </p:sp>
    </p:spTree>
    <p:extLst>
      <p:ext uri="{BB962C8B-B14F-4D97-AF65-F5344CB8AC3E}">
        <p14:creationId xmlns:p14="http://schemas.microsoft.com/office/powerpoint/2010/main" val="3687754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30.jpg"/><Relationship Id="rId1" Type="http://schemas.openxmlformats.org/officeDocument/2006/relationships/slideMaster" Target="../slideMasters/slideMaster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8.sv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925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Image 1">
    <p:bg>
      <p:bgPr>
        <a:gradFill>
          <a:gsLst>
            <a:gs pos="20000">
              <a:schemeClr val="accent2">
                <a:lumMod val="50000"/>
              </a:schemeClr>
            </a:gs>
            <a:gs pos="97000">
              <a:schemeClr val="accent2"/>
            </a:gs>
          </a:gsLst>
          <a:lin ang="6600000" scaled="0"/>
        </a:gradFill>
        <a:effectLst/>
      </p:bgPr>
    </p:bg>
    <p:spTree>
      <p:nvGrpSpPr>
        <p:cNvPr id="1" name=""/>
        <p:cNvGrpSpPr/>
        <p:nvPr/>
      </p:nvGrpSpPr>
      <p:grpSpPr>
        <a:xfrm>
          <a:off x="0" y="0"/>
          <a:ext cx="0" cy="0"/>
          <a:chOff x="0" y="0"/>
          <a:chExt cx="0" cy="0"/>
        </a:xfrm>
      </p:grpSpPr>
      <p:pic>
        <p:nvPicPr>
          <p:cNvPr id="12" name="03B73823.jpg">
            <a:extLst>
              <a:ext uri="{FF2B5EF4-FFF2-40B4-BE49-F238E27FC236}">
                <a16:creationId xmlns:a16="http://schemas.microsoft.com/office/drawing/2014/main" id="{AB5547E9-DDA9-6749-820C-F803AA5A40E0}"/>
              </a:ext>
            </a:extLst>
          </p:cNvPr>
          <p:cNvPicPr/>
          <p:nvPr/>
        </p:nvPicPr>
        <p:blipFill rotWithShape="1">
          <a:blip r:embed="rId2"/>
          <a:srcRect l="68" t="17884" r="2315"/>
          <a:stretch/>
        </p:blipFill>
        <p:spPr>
          <a:xfrm>
            <a:off x="2" y="0"/>
            <a:ext cx="12200277" cy="6858000"/>
          </a:xfrm>
          <a:prstGeom prst="rect">
            <a:avLst/>
          </a:prstGeom>
          <a:ln w="12700">
            <a:miter lim="400000"/>
          </a:ln>
        </p:spPr>
      </p:pic>
      <p:pic>
        <p:nvPicPr>
          <p:cNvPr id="20" name="Graphic 19">
            <a:extLst>
              <a:ext uri="{FF2B5EF4-FFF2-40B4-BE49-F238E27FC236}">
                <a16:creationId xmlns:a16="http://schemas.microsoft.com/office/drawing/2014/main" id="{75703469-E08E-C141-9C69-FB83FF60B6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768" t="-1753" r="10157" b="68243"/>
          <a:stretch/>
        </p:blipFill>
        <p:spPr>
          <a:xfrm>
            <a:off x="4841632" y="3239728"/>
            <a:ext cx="7350369" cy="3618273"/>
          </a:xfrm>
          <a:prstGeom prst="rect">
            <a:avLst/>
          </a:prstGeom>
        </p:spPr>
      </p:pic>
      <p:sp>
        <p:nvSpPr>
          <p:cNvPr id="4" name="Rechthoek 3">
            <a:extLst>
              <a:ext uri="{FF2B5EF4-FFF2-40B4-BE49-F238E27FC236}">
                <a16:creationId xmlns:a16="http://schemas.microsoft.com/office/drawing/2014/main" id="{3BBE0DAC-0BA7-F947-B27B-A7183110972E}"/>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963168" y="322992"/>
            <a:ext cx="6580632" cy="1736973"/>
          </a:xfrm>
          <a:prstGeom prst="rect">
            <a:avLst/>
          </a:prstGeom>
        </p:spPr>
        <p:txBody>
          <a:bodyPr lIns="0" tIns="0" rIns="0" bIns="0" anchor="b">
            <a:noAutofit/>
          </a:bodyPr>
          <a:lstStyle>
            <a:lvl1pPr algn="l">
              <a:lnSpc>
                <a:spcPct val="100000"/>
              </a:lnSpc>
              <a:spcAft>
                <a:spcPts val="533"/>
              </a:spcAft>
              <a:defRPr sz="5333">
                <a:solidFill>
                  <a:schemeClr val="bg1"/>
                </a:solidFill>
              </a:defRPr>
            </a:lvl1pPr>
          </a:lstStyle>
          <a:p>
            <a:r>
              <a:rPr lang="en-IE" noProof="0"/>
              <a:t>Insert Title</a:t>
            </a:r>
          </a:p>
        </p:txBody>
      </p:sp>
      <p:sp>
        <p:nvSpPr>
          <p:cNvPr id="3" name="Subtitle 2"/>
          <p:cNvSpPr>
            <a:spLocks noGrp="1"/>
          </p:cNvSpPr>
          <p:nvPr>
            <p:ph type="subTitle" idx="1" hasCustomPrompt="1"/>
          </p:nvPr>
        </p:nvSpPr>
        <p:spPr>
          <a:xfrm>
            <a:off x="963168" y="2242254"/>
            <a:ext cx="6580632" cy="456345"/>
          </a:xfrm>
          <a:prstGeom prst="rect">
            <a:avLst/>
          </a:prstGeom>
        </p:spPr>
        <p:txBody>
          <a:bodyPr lIns="0" tIns="0" rIns="0" bIns="0">
            <a:noAutofit/>
          </a:bodyPr>
          <a:lstStyle>
            <a:lvl1pPr marL="0" indent="0" algn="l">
              <a:lnSpc>
                <a:spcPct val="100000"/>
              </a:lnSpc>
              <a:spcAft>
                <a:spcPts val="533"/>
              </a:spcAft>
              <a:buNone/>
              <a:defRPr sz="2133">
                <a:solidFill>
                  <a:schemeClr val="accent2"/>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IE" noProof="0"/>
              <a:t>Insert Subtitle</a:t>
            </a:r>
          </a:p>
        </p:txBody>
      </p:sp>
      <p:sp>
        <p:nvSpPr>
          <p:cNvPr id="16" name="Tijdelijke aanduiding voor tekst 15">
            <a:extLst>
              <a:ext uri="{FF2B5EF4-FFF2-40B4-BE49-F238E27FC236}">
                <a16:creationId xmlns:a16="http://schemas.microsoft.com/office/drawing/2014/main" id="{8C5633C4-587B-7F45-9D5F-4EFBC7EAEE3D}"/>
              </a:ext>
            </a:extLst>
          </p:cNvPr>
          <p:cNvSpPr>
            <a:spLocks noGrp="1"/>
          </p:cNvSpPr>
          <p:nvPr>
            <p:ph type="body" sz="quarter" idx="10" hasCustomPrompt="1"/>
          </p:nvPr>
        </p:nvSpPr>
        <p:spPr>
          <a:xfrm>
            <a:off x="963168" y="3239728"/>
            <a:ext cx="4584616" cy="378544"/>
          </a:xfrm>
          <a:prstGeom prst="rect">
            <a:avLst/>
          </a:prstGeom>
        </p:spPr>
        <p:txBody>
          <a:bodyPr lIns="0" tIns="0" rIns="0" bIns="0" anchor="b">
            <a:noAutofit/>
          </a:bodyPr>
          <a:lstStyle>
            <a:lvl1pPr marL="0" indent="0">
              <a:lnSpc>
                <a:spcPct val="100000"/>
              </a:lnSpc>
              <a:spcAft>
                <a:spcPts val="533"/>
              </a:spcAft>
              <a:buNone/>
              <a:defRPr lang="nl-NL" sz="1867" kern="1200" smtClean="0">
                <a:solidFill>
                  <a:schemeClr val="bg1"/>
                </a:solidFill>
                <a:latin typeface="+mj-lt"/>
                <a:ea typeface="+mn-ea"/>
                <a:cs typeface="+mn-cs"/>
              </a:defRPr>
            </a:lvl1pPr>
          </a:lstStyle>
          <a:p>
            <a:pPr lvl="0"/>
            <a:r>
              <a:rPr lang="en-IE" noProof="0" dirty="0"/>
              <a:t>Insert Name Speaker</a:t>
            </a:r>
          </a:p>
        </p:txBody>
      </p:sp>
      <p:sp>
        <p:nvSpPr>
          <p:cNvPr id="17" name="Tijdelijke aanduiding voor tekst 15">
            <a:extLst>
              <a:ext uri="{FF2B5EF4-FFF2-40B4-BE49-F238E27FC236}">
                <a16:creationId xmlns:a16="http://schemas.microsoft.com/office/drawing/2014/main" id="{D9609C64-8F2F-AD43-9AF3-5A633DD4933E}"/>
              </a:ext>
            </a:extLst>
          </p:cNvPr>
          <p:cNvSpPr>
            <a:spLocks noGrp="1"/>
          </p:cNvSpPr>
          <p:nvPr>
            <p:ph type="body" sz="quarter" idx="11" hasCustomPrompt="1"/>
          </p:nvPr>
        </p:nvSpPr>
        <p:spPr>
          <a:xfrm>
            <a:off x="963168" y="3800560"/>
            <a:ext cx="2194560" cy="378544"/>
          </a:xfrm>
          <a:prstGeom prst="rect">
            <a:avLst/>
          </a:prstGeom>
        </p:spPr>
        <p:txBody>
          <a:bodyPr lIns="0" tIns="0" rIns="0" bIns="0">
            <a:noAutofit/>
          </a:bodyPr>
          <a:lstStyle>
            <a:lvl1pPr marL="0" indent="0">
              <a:lnSpc>
                <a:spcPct val="100000"/>
              </a:lnSpc>
              <a:spcAft>
                <a:spcPts val="533"/>
              </a:spcAft>
              <a:buNone/>
              <a:defRPr lang="nl-NL" sz="1333" kern="1200" smtClean="0">
                <a:solidFill>
                  <a:schemeClr val="bg1"/>
                </a:solidFill>
                <a:latin typeface="+mj-lt"/>
                <a:ea typeface="+mn-ea"/>
                <a:cs typeface="+mn-cs"/>
              </a:defRPr>
            </a:lvl1pPr>
          </a:lstStyle>
          <a:p>
            <a:pPr lvl="0"/>
            <a:r>
              <a:rPr lang="en-IE" noProof="0"/>
              <a:t>Insert Date</a:t>
            </a:r>
          </a:p>
        </p:txBody>
      </p:sp>
      <p:sp>
        <p:nvSpPr>
          <p:cNvPr id="18" name="Tekstvak 17">
            <a:extLst>
              <a:ext uri="{FF2B5EF4-FFF2-40B4-BE49-F238E27FC236}">
                <a16:creationId xmlns:a16="http://schemas.microsoft.com/office/drawing/2014/main" id="{1A82F022-1EC2-0644-8AD8-EEFB101D6A50}"/>
              </a:ext>
            </a:extLst>
          </p:cNvPr>
          <p:cNvSpPr txBox="1"/>
          <p:nvPr/>
        </p:nvSpPr>
        <p:spPr>
          <a:xfrm>
            <a:off x="1516060" y="5729846"/>
            <a:ext cx="2978912" cy="369332"/>
          </a:xfrm>
          <a:prstGeom prst="rect">
            <a:avLst/>
          </a:prstGeom>
          <a:noFill/>
        </p:spPr>
        <p:txBody>
          <a:bodyPr wrap="square" lIns="0" tIns="0" rIns="0" bIns="0" rtlCol="0">
            <a:noAutofit/>
          </a:bodyPr>
          <a:lstStyle/>
          <a:p>
            <a:r>
              <a:rPr lang="en-IE" sz="2400" noProof="0">
                <a:solidFill>
                  <a:schemeClr val="accent2"/>
                </a:solidFill>
              </a:rPr>
              <a:t>ae.be</a:t>
            </a:r>
          </a:p>
        </p:txBody>
      </p:sp>
      <p:sp>
        <p:nvSpPr>
          <p:cNvPr id="19" name="Zeshoek 18">
            <a:extLst>
              <a:ext uri="{FF2B5EF4-FFF2-40B4-BE49-F238E27FC236}">
                <a16:creationId xmlns:a16="http://schemas.microsoft.com/office/drawing/2014/main" id="{C0BE5482-16E4-E64C-919D-AAAA5C567BBE}"/>
              </a:ext>
            </a:extLst>
          </p:cNvPr>
          <p:cNvSpPr/>
          <p:nvPr/>
        </p:nvSpPr>
        <p:spPr>
          <a:xfrm>
            <a:off x="963169" y="5764271"/>
            <a:ext cx="383623" cy="337716"/>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E" sz="2400" noProof="0"/>
          </a:p>
        </p:txBody>
      </p:sp>
      <p:sp>
        <p:nvSpPr>
          <p:cNvPr id="13" name="TextBox 12">
            <a:extLst>
              <a:ext uri="{FF2B5EF4-FFF2-40B4-BE49-F238E27FC236}">
                <a16:creationId xmlns:a16="http://schemas.microsoft.com/office/drawing/2014/main" id="{74868BDA-4B33-4746-BC16-6E9E1B04AA6D}"/>
              </a:ext>
            </a:extLst>
          </p:cNvPr>
          <p:cNvSpPr txBox="1"/>
          <p:nvPr/>
        </p:nvSpPr>
        <p:spPr>
          <a:xfrm>
            <a:off x="9004491" y="5463876"/>
            <a:ext cx="2736000" cy="912000"/>
          </a:xfrm>
          <a:prstGeom prst="rect">
            <a:avLst/>
          </a:prstGeom>
          <a:blipFill>
            <a:blip r:embed="rId5">
              <a:extLst>
                <a:ext uri="{96DAC541-7B7A-43D3-8B79-37D633B846F1}">
                  <asvg:svgBlip xmlns:asvg="http://schemas.microsoft.com/office/drawing/2016/SVG/main" r:embed="rId6"/>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Tree>
    <p:extLst>
      <p:ext uri="{BB962C8B-B14F-4D97-AF65-F5344CB8AC3E}">
        <p14:creationId xmlns:p14="http://schemas.microsoft.com/office/powerpoint/2010/main" val="2957902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Image 2">
    <p:bg>
      <p:bgPr>
        <a:gradFill>
          <a:gsLst>
            <a:gs pos="20000">
              <a:schemeClr val="accent2">
                <a:lumMod val="50000"/>
              </a:schemeClr>
            </a:gs>
            <a:gs pos="97000">
              <a:schemeClr val="accent2"/>
            </a:gs>
          </a:gsLst>
          <a:lin ang="6600000" scaled="0"/>
        </a:gradFill>
        <a:effectLst/>
      </p:bgPr>
    </p:bg>
    <p:spTree>
      <p:nvGrpSpPr>
        <p:cNvPr id="1" name=""/>
        <p:cNvGrpSpPr/>
        <p:nvPr/>
      </p:nvGrpSpPr>
      <p:grpSpPr>
        <a:xfrm>
          <a:off x="0" y="0"/>
          <a:ext cx="0" cy="0"/>
          <a:chOff x="0" y="0"/>
          <a:chExt cx="0" cy="0"/>
        </a:xfrm>
      </p:grpSpPr>
      <p:pic>
        <p:nvPicPr>
          <p:cNvPr id="9" name="03B73823.jpg">
            <a:extLst>
              <a:ext uri="{FF2B5EF4-FFF2-40B4-BE49-F238E27FC236}">
                <a16:creationId xmlns:a16="http://schemas.microsoft.com/office/drawing/2014/main" id="{B4829A15-69B1-DE40-B268-8CAF37593F9A}"/>
              </a:ext>
            </a:extLst>
          </p:cNvPr>
          <p:cNvPicPr/>
          <p:nvPr/>
        </p:nvPicPr>
        <p:blipFill rotWithShape="1">
          <a:blip r:embed="rId2"/>
          <a:srcRect l="3379" t="16318" r="591" b="2656"/>
          <a:stretch/>
        </p:blipFill>
        <p:spPr>
          <a:xfrm>
            <a:off x="1" y="0"/>
            <a:ext cx="12191999" cy="6858000"/>
          </a:xfrm>
          <a:prstGeom prst="rect">
            <a:avLst/>
          </a:prstGeom>
          <a:ln w="12700">
            <a:miter lim="400000"/>
          </a:ln>
        </p:spPr>
      </p:pic>
      <p:pic>
        <p:nvPicPr>
          <p:cNvPr id="15" name="Graphic 14">
            <a:extLst>
              <a:ext uri="{FF2B5EF4-FFF2-40B4-BE49-F238E27FC236}">
                <a16:creationId xmlns:a16="http://schemas.microsoft.com/office/drawing/2014/main" id="{C7F003DC-DF19-6249-90DF-048225F4A8D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768" t="-1753" r="10157" b="68243"/>
          <a:stretch/>
        </p:blipFill>
        <p:spPr>
          <a:xfrm>
            <a:off x="4841632" y="3239728"/>
            <a:ext cx="7350369" cy="3618273"/>
          </a:xfrm>
          <a:prstGeom prst="rect">
            <a:avLst/>
          </a:prstGeom>
        </p:spPr>
      </p:pic>
      <p:sp>
        <p:nvSpPr>
          <p:cNvPr id="17" name="Rechthoek 16">
            <a:extLst>
              <a:ext uri="{FF2B5EF4-FFF2-40B4-BE49-F238E27FC236}">
                <a16:creationId xmlns:a16="http://schemas.microsoft.com/office/drawing/2014/main" id="{B80E2B46-BB27-494F-8D54-23CD8649ADCE}"/>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Title 1">
            <a:extLst>
              <a:ext uri="{FF2B5EF4-FFF2-40B4-BE49-F238E27FC236}">
                <a16:creationId xmlns:a16="http://schemas.microsoft.com/office/drawing/2014/main" id="{518CF724-A1A2-404C-B2F4-08EAE1FC05B7}"/>
              </a:ext>
            </a:extLst>
          </p:cNvPr>
          <p:cNvSpPr>
            <a:spLocks noGrp="1"/>
          </p:cNvSpPr>
          <p:nvPr>
            <p:ph type="ctrTitle" hasCustomPrompt="1"/>
          </p:nvPr>
        </p:nvSpPr>
        <p:spPr>
          <a:xfrm>
            <a:off x="963168" y="322992"/>
            <a:ext cx="6580632" cy="1736973"/>
          </a:xfrm>
          <a:prstGeom prst="rect">
            <a:avLst/>
          </a:prstGeom>
        </p:spPr>
        <p:txBody>
          <a:bodyPr lIns="0" tIns="0" rIns="0" bIns="0" anchor="b">
            <a:noAutofit/>
          </a:bodyPr>
          <a:lstStyle>
            <a:lvl1pPr algn="l">
              <a:lnSpc>
                <a:spcPct val="100000"/>
              </a:lnSpc>
              <a:spcAft>
                <a:spcPts val="533"/>
              </a:spcAft>
              <a:defRPr sz="5333">
                <a:solidFill>
                  <a:schemeClr val="bg1"/>
                </a:solidFill>
              </a:defRPr>
            </a:lvl1pPr>
          </a:lstStyle>
          <a:p>
            <a:r>
              <a:rPr lang="en-GB" noProof="0"/>
              <a:t>Insert Title</a:t>
            </a:r>
          </a:p>
        </p:txBody>
      </p:sp>
      <p:sp>
        <p:nvSpPr>
          <p:cNvPr id="11" name="Subtitle 2">
            <a:extLst>
              <a:ext uri="{FF2B5EF4-FFF2-40B4-BE49-F238E27FC236}">
                <a16:creationId xmlns:a16="http://schemas.microsoft.com/office/drawing/2014/main" id="{122093BB-1A76-D144-A26E-5895AF637DEF}"/>
              </a:ext>
            </a:extLst>
          </p:cNvPr>
          <p:cNvSpPr>
            <a:spLocks noGrp="1"/>
          </p:cNvSpPr>
          <p:nvPr>
            <p:ph type="subTitle" idx="1" hasCustomPrompt="1"/>
          </p:nvPr>
        </p:nvSpPr>
        <p:spPr>
          <a:xfrm>
            <a:off x="963168" y="2242254"/>
            <a:ext cx="6580632" cy="456345"/>
          </a:xfrm>
          <a:prstGeom prst="rect">
            <a:avLst/>
          </a:prstGeom>
        </p:spPr>
        <p:txBody>
          <a:bodyPr lIns="0" tIns="0" rIns="0" bIns="0">
            <a:noAutofit/>
          </a:bodyPr>
          <a:lstStyle>
            <a:lvl1pPr marL="0" indent="0" algn="l">
              <a:lnSpc>
                <a:spcPct val="100000"/>
              </a:lnSpc>
              <a:spcAft>
                <a:spcPts val="533"/>
              </a:spcAft>
              <a:buNone/>
              <a:defRPr sz="2133">
                <a:solidFill>
                  <a:schemeClr val="accent2"/>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Subtitle</a:t>
            </a:r>
          </a:p>
        </p:txBody>
      </p:sp>
      <p:sp>
        <p:nvSpPr>
          <p:cNvPr id="13" name="Tijdelijke aanduiding voor tekst 15">
            <a:extLst>
              <a:ext uri="{FF2B5EF4-FFF2-40B4-BE49-F238E27FC236}">
                <a16:creationId xmlns:a16="http://schemas.microsoft.com/office/drawing/2014/main" id="{0B5CDD85-0728-3343-947C-F3C91EDBDA2C}"/>
              </a:ext>
            </a:extLst>
          </p:cNvPr>
          <p:cNvSpPr>
            <a:spLocks noGrp="1"/>
          </p:cNvSpPr>
          <p:nvPr>
            <p:ph type="body" sz="quarter" idx="10" hasCustomPrompt="1"/>
          </p:nvPr>
        </p:nvSpPr>
        <p:spPr>
          <a:xfrm>
            <a:off x="963168" y="3239728"/>
            <a:ext cx="4584616" cy="378544"/>
          </a:xfrm>
          <a:prstGeom prst="rect">
            <a:avLst/>
          </a:prstGeom>
        </p:spPr>
        <p:txBody>
          <a:bodyPr lIns="0" tIns="0" rIns="0" bIns="0" anchor="b">
            <a:noAutofit/>
          </a:bodyPr>
          <a:lstStyle>
            <a:lvl1pPr marL="0" indent="0">
              <a:lnSpc>
                <a:spcPct val="100000"/>
              </a:lnSpc>
              <a:spcAft>
                <a:spcPts val="533"/>
              </a:spcAft>
              <a:buNone/>
              <a:defRPr lang="nl-NL" sz="1867" kern="1200" smtClean="0">
                <a:solidFill>
                  <a:schemeClr val="bg1"/>
                </a:solidFill>
                <a:latin typeface="+mj-lt"/>
                <a:ea typeface="+mn-ea"/>
                <a:cs typeface="+mn-cs"/>
              </a:defRPr>
            </a:lvl1pPr>
          </a:lstStyle>
          <a:p>
            <a:pPr lvl="0"/>
            <a:r>
              <a:rPr lang="en-GB" noProof="0" dirty="0"/>
              <a:t>Insert Name Speaker</a:t>
            </a:r>
          </a:p>
        </p:txBody>
      </p:sp>
      <p:sp>
        <p:nvSpPr>
          <p:cNvPr id="14" name="Tijdelijke aanduiding voor tekst 15">
            <a:extLst>
              <a:ext uri="{FF2B5EF4-FFF2-40B4-BE49-F238E27FC236}">
                <a16:creationId xmlns:a16="http://schemas.microsoft.com/office/drawing/2014/main" id="{50A85851-F4CC-6344-9CC4-25EDFEE4754C}"/>
              </a:ext>
            </a:extLst>
          </p:cNvPr>
          <p:cNvSpPr>
            <a:spLocks noGrp="1"/>
          </p:cNvSpPr>
          <p:nvPr>
            <p:ph type="body" sz="quarter" idx="11" hasCustomPrompt="1"/>
          </p:nvPr>
        </p:nvSpPr>
        <p:spPr>
          <a:xfrm>
            <a:off x="963168" y="3800560"/>
            <a:ext cx="2194560" cy="378544"/>
          </a:xfrm>
          <a:prstGeom prst="rect">
            <a:avLst/>
          </a:prstGeom>
        </p:spPr>
        <p:txBody>
          <a:bodyPr lIns="0" tIns="0" rIns="0" bIns="0">
            <a:noAutofit/>
          </a:bodyPr>
          <a:lstStyle>
            <a:lvl1pPr marL="0" indent="0">
              <a:lnSpc>
                <a:spcPct val="100000"/>
              </a:lnSpc>
              <a:spcAft>
                <a:spcPts val="533"/>
              </a:spcAft>
              <a:buNone/>
              <a:defRPr lang="nl-NL" sz="1333" kern="1200" smtClean="0">
                <a:solidFill>
                  <a:schemeClr val="bg1"/>
                </a:solidFill>
                <a:latin typeface="+mj-lt"/>
                <a:ea typeface="+mn-ea"/>
                <a:cs typeface="+mn-cs"/>
              </a:defRPr>
            </a:lvl1pPr>
          </a:lstStyle>
          <a:p>
            <a:pPr lvl="0"/>
            <a:r>
              <a:rPr lang="en-GB" noProof="0"/>
              <a:t>Insert Date</a:t>
            </a:r>
          </a:p>
        </p:txBody>
      </p:sp>
      <p:sp>
        <p:nvSpPr>
          <p:cNvPr id="21" name="Tekstvak 20">
            <a:extLst>
              <a:ext uri="{FF2B5EF4-FFF2-40B4-BE49-F238E27FC236}">
                <a16:creationId xmlns:a16="http://schemas.microsoft.com/office/drawing/2014/main" id="{089C4B07-F303-414E-9329-4B3CF366BE9B}"/>
              </a:ext>
            </a:extLst>
          </p:cNvPr>
          <p:cNvSpPr txBox="1"/>
          <p:nvPr/>
        </p:nvSpPr>
        <p:spPr>
          <a:xfrm>
            <a:off x="1516060" y="5729845"/>
            <a:ext cx="2978912" cy="369332"/>
          </a:xfrm>
          <a:prstGeom prst="rect">
            <a:avLst/>
          </a:prstGeom>
          <a:noFill/>
        </p:spPr>
        <p:txBody>
          <a:bodyPr wrap="square" lIns="0" tIns="0" rIns="0" bIns="0" rtlCol="0">
            <a:spAutoFit/>
          </a:bodyPr>
          <a:lstStyle/>
          <a:p>
            <a:r>
              <a:rPr lang="en-GB" sz="2400" dirty="0" err="1">
                <a:solidFill>
                  <a:schemeClr val="accent2"/>
                </a:solidFill>
              </a:rPr>
              <a:t>ae.be</a:t>
            </a:r>
            <a:endParaRPr lang="en-GB" sz="2400" dirty="0">
              <a:solidFill>
                <a:schemeClr val="accent2"/>
              </a:solidFill>
            </a:endParaRPr>
          </a:p>
        </p:txBody>
      </p:sp>
      <p:sp>
        <p:nvSpPr>
          <p:cNvPr id="22" name="Zeshoek 21">
            <a:extLst>
              <a:ext uri="{FF2B5EF4-FFF2-40B4-BE49-F238E27FC236}">
                <a16:creationId xmlns:a16="http://schemas.microsoft.com/office/drawing/2014/main" id="{D2232CA4-6B96-6C4F-AB42-0914F1F66184}"/>
              </a:ext>
            </a:extLst>
          </p:cNvPr>
          <p:cNvSpPr/>
          <p:nvPr/>
        </p:nvSpPr>
        <p:spPr>
          <a:xfrm>
            <a:off x="963169" y="5764271"/>
            <a:ext cx="383623" cy="337716"/>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2" name="TextBox 11">
            <a:extLst>
              <a:ext uri="{FF2B5EF4-FFF2-40B4-BE49-F238E27FC236}">
                <a16:creationId xmlns:a16="http://schemas.microsoft.com/office/drawing/2014/main" id="{3DFED8CF-9B0B-C644-B494-B23259892A94}"/>
              </a:ext>
            </a:extLst>
          </p:cNvPr>
          <p:cNvSpPr txBox="1"/>
          <p:nvPr/>
        </p:nvSpPr>
        <p:spPr>
          <a:xfrm>
            <a:off x="9004491" y="5463876"/>
            <a:ext cx="2736000" cy="912000"/>
          </a:xfrm>
          <a:prstGeom prst="rect">
            <a:avLst/>
          </a:prstGeom>
          <a:blipFill>
            <a:blip r:embed="rId5">
              <a:extLst>
                <a:ext uri="{96DAC541-7B7A-43D3-8B79-37D633B846F1}">
                  <asvg:svgBlip xmlns:asvg="http://schemas.microsoft.com/office/drawing/2016/SVG/main" r:embed="rId6"/>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Tree>
    <p:extLst>
      <p:ext uri="{BB962C8B-B14F-4D97-AF65-F5344CB8AC3E}">
        <p14:creationId xmlns:p14="http://schemas.microsoft.com/office/powerpoint/2010/main" val="3000426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Picture Option 3">
    <p:bg>
      <p:bgPr>
        <a:gradFill>
          <a:gsLst>
            <a:gs pos="20000">
              <a:schemeClr val="accent2">
                <a:lumMod val="50000"/>
              </a:schemeClr>
            </a:gs>
            <a:gs pos="97000">
              <a:schemeClr val="accent2"/>
            </a:gs>
          </a:gsLst>
          <a:lin ang="6600000" scaled="0"/>
        </a:gradFill>
        <a:effectLst/>
      </p:bgPr>
    </p:bg>
    <p:spTree>
      <p:nvGrpSpPr>
        <p:cNvPr id="1" name=""/>
        <p:cNvGrpSpPr/>
        <p:nvPr/>
      </p:nvGrpSpPr>
      <p:grpSpPr>
        <a:xfrm>
          <a:off x="0" y="0"/>
          <a:ext cx="0" cy="0"/>
          <a:chOff x="0" y="0"/>
          <a:chExt cx="0" cy="0"/>
        </a:xfrm>
      </p:grpSpPr>
      <p:sp>
        <p:nvSpPr>
          <p:cNvPr id="15" name="Tijdelijke aanduiding voor afbeelding 2">
            <a:extLst>
              <a:ext uri="{FF2B5EF4-FFF2-40B4-BE49-F238E27FC236}">
                <a16:creationId xmlns:a16="http://schemas.microsoft.com/office/drawing/2014/main" id="{9C153C91-9413-3044-953A-EA715E41D746}"/>
              </a:ext>
            </a:extLst>
          </p:cNvPr>
          <p:cNvSpPr>
            <a:spLocks noGrp="1"/>
          </p:cNvSpPr>
          <p:nvPr>
            <p:ph type="pic" sz="quarter" idx="12" hasCustomPrompt="1"/>
          </p:nvPr>
        </p:nvSpPr>
        <p:spPr>
          <a:xfrm>
            <a:off x="0" y="0"/>
            <a:ext cx="12192000" cy="6858000"/>
          </a:xfrm>
          <a:prstGeom prst="rect">
            <a:avLst/>
          </a:prstGeom>
          <a:solidFill>
            <a:schemeClr val="accent4"/>
          </a:solidFill>
        </p:spPr>
        <p:txBody>
          <a:bodyPr lIns="7200000" tIns="720000" rIns="90000" bIns="46800" anchor="t"/>
          <a:lstStyle>
            <a:lvl1pPr marL="0" indent="0" algn="l">
              <a:buNone/>
              <a:defRPr sz="2400">
                <a:solidFill>
                  <a:schemeClr val="accent3"/>
                </a:solidFill>
              </a:defRPr>
            </a:lvl1pPr>
          </a:lstStyle>
          <a:p>
            <a:r>
              <a:rPr lang="en-GB" dirty="0"/>
              <a:t>Click to insert your own image</a:t>
            </a:r>
          </a:p>
        </p:txBody>
      </p:sp>
      <p:sp>
        <p:nvSpPr>
          <p:cNvPr id="18" name="Rechthoek 17">
            <a:extLst>
              <a:ext uri="{FF2B5EF4-FFF2-40B4-BE49-F238E27FC236}">
                <a16:creationId xmlns:a16="http://schemas.microsoft.com/office/drawing/2014/main" id="{B76C4DF1-DB08-9547-A4B0-146F1D181C4F}"/>
              </a:ext>
            </a:extLst>
          </p:cNvPr>
          <p:cNvSpPr/>
          <p:nvPr/>
        </p:nvSpPr>
        <p:spPr>
          <a:xfrm>
            <a:off x="13155169" y="3800560"/>
            <a:ext cx="10193079" cy="6858000"/>
          </a:xfrm>
          <a:prstGeom prst="rect">
            <a:avLst/>
          </a:prstGeom>
          <a:gradFill>
            <a:gsLst>
              <a:gs pos="28000">
                <a:schemeClr val="bg1">
                  <a:alpha val="0"/>
                </a:schemeClr>
              </a:gs>
              <a:gs pos="67000">
                <a:schemeClr val="accent3">
                  <a:alpha val="80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 </a:t>
            </a:r>
          </a:p>
        </p:txBody>
      </p:sp>
      <p:sp>
        <p:nvSpPr>
          <p:cNvPr id="27" name="Text Placeholder 8">
            <a:extLst>
              <a:ext uri="{FF2B5EF4-FFF2-40B4-BE49-F238E27FC236}">
                <a16:creationId xmlns:a16="http://schemas.microsoft.com/office/drawing/2014/main" id="{F0AF6257-729C-0F4C-93AB-C4804F9876D4}"/>
              </a:ext>
            </a:extLst>
          </p:cNvPr>
          <p:cNvSpPr>
            <a:spLocks noGrp="1"/>
          </p:cNvSpPr>
          <p:nvPr>
            <p:ph type="body" sz="quarter" idx="14" hasCustomPrompt="1"/>
          </p:nvPr>
        </p:nvSpPr>
        <p:spPr>
          <a:xfrm>
            <a:off x="4843200" y="3422805"/>
            <a:ext cx="7348800" cy="3435196"/>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FontTx/>
              <a:buNone/>
              <a:defRPr sz="133"/>
            </a:lvl1pPr>
          </a:lstStyle>
          <a:p>
            <a:pPr lvl="0"/>
            <a:r>
              <a:rPr lang="en-GB" dirty="0"/>
              <a:t>    </a:t>
            </a:r>
          </a:p>
        </p:txBody>
      </p:sp>
      <p:sp>
        <p:nvSpPr>
          <p:cNvPr id="26" name="Text Placeholder 6">
            <a:extLst>
              <a:ext uri="{FF2B5EF4-FFF2-40B4-BE49-F238E27FC236}">
                <a16:creationId xmlns:a16="http://schemas.microsoft.com/office/drawing/2014/main" id="{DBA45693-0F25-994B-AEFA-72781ACEB9C7}"/>
              </a:ext>
            </a:extLst>
          </p:cNvPr>
          <p:cNvSpPr>
            <a:spLocks noGrp="1"/>
          </p:cNvSpPr>
          <p:nvPr>
            <p:ph type="body" sz="quarter" idx="13" hasCustomPrompt="1"/>
          </p:nvPr>
        </p:nvSpPr>
        <p:spPr>
          <a:xfrm>
            <a:off x="8999643" y="5463629"/>
            <a:ext cx="2736000" cy="912000"/>
          </a:xfrm>
          <a:prstGeom prst="rect">
            <a:avLst/>
          </a:prstGeom>
          <a:blipFill>
            <a:blip r:embed="rId4">
              <a:extLst>
                <a:ext uri="{96DAC541-7B7A-43D3-8B79-37D633B846F1}">
                  <asvg:svgBlip xmlns:asvg="http://schemas.microsoft.com/office/drawing/2016/SVG/main" r:embed="rId5"/>
                </a:ext>
              </a:extLst>
            </a:blip>
            <a:stretch>
              <a:fillRect/>
            </a:stretch>
          </a:blipFill>
        </p:spPr>
        <p:txBody>
          <a:bodyPr/>
          <a:lstStyle>
            <a:lvl1pPr marL="0" indent="0">
              <a:buNone/>
              <a:defRPr sz="133"/>
            </a:lvl1pPr>
          </a:lstStyle>
          <a:p>
            <a:pPr lvl="0"/>
            <a:r>
              <a:rPr lang="en-GB" dirty="0"/>
              <a:t> </a:t>
            </a:r>
          </a:p>
        </p:txBody>
      </p:sp>
      <p:sp>
        <p:nvSpPr>
          <p:cNvPr id="28" name="Text Placeholder 27">
            <a:extLst>
              <a:ext uri="{FF2B5EF4-FFF2-40B4-BE49-F238E27FC236}">
                <a16:creationId xmlns:a16="http://schemas.microsoft.com/office/drawing/2014/main" id="{7E4016EB-40BF-A048-9590-213DABB0EAEE}"/>
              </a:ext>
            </a:extLst>
          </p:cNvPr>
          <p:cNvSpPr>
            <a:spLocks noGrp="1"/>
          </p:cNvSpPr>
          <p:nvPr>
            <p:ph type="body" sz="quarter" idx="15" hasCustomPrompt="1"/>
          </p:nvPr>
        </p:nvSpPr>
        <p:spPr>
          <a:xfrm>
            <a:off x="0" y="2"/>
            <a:ext cx="6096000" cy="6857999"/>
          </a:xfrm>
          <a:prstGeom prst="rect">
            <a:avLst/>
          </a:prstGeom>
          <a:gradFill>
            <a:gsLst>
              <a:gs pos="41000">
                <a:srgbClr val="999999">
                  <a:alpha val="0"/>
                </a:srgbClr>
              </a:gs>
              <a:gs pos="0">
                <a:schemeClr val="tx1">
                  <a:alpha val="0"/>
                </a:schemeClr>
              </a:gs>
              <a:gs pos="62000">
                <a:schemeClr val="accent3">
                  <a:alpha val="79000"/>
                </a:schemeClr>
              </a:gs>
            </a:gsLst>
            <a:lin ang="9000000" scaled="0"/>
          </a:gradFill>
        </p:spPr>
        <p:txBody>
          <a:bodyPr/>
          <a:lstStyle>
            <a:lvl1pPr marL="0" indent="0">
              <a:buNone/>
              <a:defRPr sz="133"/>
            </a:lvl1pPr>
          </a:lstStyle>
          <a:p>
            <a:pPr lvl="0"/>
            <a:r>
              <a:rPr lang="en-GB" dirty="0"/>
              <a:t>     </a:t>
            </a:r>
          </a:p>
        </p:txBody>
      </p:sp>
      <p:sp>
        <p:nvSpPr>
          <p:cNvPr id="10" name="Title 1">
            <a:extLst>
              <a:ext uri="{FF2B5EF4-FFF2-40B4-BE49-F238E27FC236}">
                <a16:creationId xmlns:a16="http://schemas.microsoft.com/office/drawing/2014/main" id="{518CF724-A1A2-404C-B2F4-08EAE1FC05B7}"/>
              </a:ext>
            </a:extLst>
          </p:cNvPr>
          <p:cNvSpPr>
            <a:spLocks noGrp="1"/>
          </p:cNvSpPr>
          <p:nvPr>
            <p:ph type="ctrTitle" hasCustomPrompt="1"/>
          </p:nvPr>
        </p:nvSpPr>
        <p:spPr>
          <a:xfrm>
            <a:off x="963168" y="322992"/>
            <a:ext cx="6523483" cy="1736973"/>
          </a:xfrm>
          <a:prstGeom prst="rect">
            <a:avLst/>
          </a:prstGeom>
        </p:spPr>
        <p:txBody>
          <a:bodyPr lIns="0" tIns="0" rIns="0" bIns="0" anchor="b">
            <a:normAutofit/>
          </a:bodyPr>
          <a:lstStyle>
            <a:lvl1pPr algn="l">
              <a:lnSpc>
                <a:spcPct val="100000"/>
              </a:lnSpc>
              <a:spcAft>
                <a:spcPts val="533"/>
              </a:spcAft>
              <a:defRPr sz="5333">
                <a:solidFill>
                  <a:schemeClr val="bg1"/>
                </a:solidFill>
              </a:defRPr>
            </a:lvl1pPr>
          </a:lstStyle>
          <a:p>
            <a:r>
              <a:rPr lang="en-GB" noProof="0"/>
              <a:t>Insert Title</a:t>
            </a:r>
          </a:p>
        </p:txBody>
      </p:sp>
      <p:sp>
        <p:nvSpPr>
          <p:cNvPr id="11" name="Subtitle 2">
            <a:extLst>
              <a:ext uri="{FF2B5EF4-FFF2-40B4-BE49-F238E27FC236}">
                <a16:creationId xmlns:a16="http://schemas.microsoft.com/office/drawing/2014/main" id="{122093BB-1A76-D144-A26E-5895AF637DEF}"/>
              </a:ext>
            </a:extLst>
          </p:cNvPr>
          <p:cNvSpPr>
            <a:spLocks noGrp="1"/>
          </p:cNvSpPr>
          <p:nvPr>
            <p:ph type="subTitle" idx="1" hasCustomPrompt="1"/>
          </p:nvPr>
        </p:nvSpPr>
        <p:spPr>
          <a:xfrm>
            <a:off x="963168" y="2242254"/>
            <a:ext cx="6523483" cy="456345"/>
          </a:xfrm>
          <a:prstGeom prst="rect">
            <a:avLst/>
          </a:prstGeom>
        </p:spPr>
        <p:txBody>
          <a:bodyPr lIns="0" tIns="0" rIns="0" bIns="0">
            <a:normAutofit/>
          </a:bodyPr>
          <a:lstStyle>
            <a:lvl1pPr marL="0" indent="0" algn="l">
              <a:lnSpc>
                <a:spcPct val="100000"/>
              </a:lnSpc>
              <a:spcAft>
                <a:spcPts val="533"/>
              </a:spcAft>
              <a:buNone/>
              <a:defRPr sz="2133">
                <a:solidFill>
                  <a:schemeClr val="accent2"/>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Subtitle</a:t>
            </a:r>
          </a:p>
        </p:txBody>
      </p:sp>
      <p:sp>
        <p:nvSpPr>
          <p:cNvPr id="13" name="Tijdelijke aanduiding voor tekst 15">
            <a:extLst>
              <a:ext uri="{FF2B5EF4-FFF2-40B4-BE49-F238E27FC236}">
                <a16:creationId xmlns:a16="http://schemas.microsoft.com/office/drawing/2014/main" id="{0B5CDD85-0728-3343-947C-F3C91EDBDA2C}"/>
              </a:ext>
            </a:extLst>
          </p:cNvPr>
          <p:cNvSpPr>
            <a:spLocks noGrp="1"/>
          </p:cNvSpPr>
          <p:nvPr>
            <p:ph type="body" sz="quarter" idx="10" hasCustomPrompt="1"/>
          </p:nvPr>
        </p:nvSpPr>
        <p:spPr>
          <a:xfrm>
            <a:off x="963168" y="3239728"/>
            <a:ext cx="4584616" cy="378544"/>
          </a:xfrm>
          <a:prstGeom prst="rect">
            <a:avLst/>
          </a:prstGeom>
        </p:spPr>
        <p:txBody>
          <a:bodyPr lIns="0" tIns="0" rIns="0" bIns="0" anchor="b">
            <a:normAutofit/>
          </a:bodyPr>
          <a:lstStyle>
            <a:lvl1pPr marL="0" indent="0">
              <a:lnSpc>
                <a:spcPct val="100000"/>
              </a:lnSpc>
              <a:spcAft>
                <a:spcPts val="533"/>
              </a:spcAft>
              <a:buNone/>
              <a:defRPr lang="nl-NL" sz="1867" kern="1200" smtClean="0">
                <a:solidFill>
                  <a:schemeClr val="bg1"/>
                </a:solidFill>
                <a:latin typeface="+mj-lt"/>
                <a:ea typeface="+mn-ea"/>
                <a:cs typeface="+mn-cs"/>
              </a:defRPr>
            </a:lvl1pPr>
          </a:lstStyle>
          <a:p>
            <a:pPr lvl="0"/>
            <a:r>
              <a:rPr lang="en-GB" noProof="0"/>
              <a:t>Insert Name Speaker</a:t>
            </a:r>
          </a:p>
        </p:txBody>
      </p:sp>
      <p:sp>
        <p:nvSpPr>
          <p:cNvPr id="14" name="Tijdelijke aanduiding voor tekst 15">
            <a:extLst>
              <a:ext uri="{FF2B5EF4-FFF2-40B4-BE49-F238E27FC236}">
                <a16:creationId xmlns:a16="http://schemas.microsoft.com/office/drawing/2014/main" id="{50A85851-F4CC-6344-9CC4-25EDFEE4754C}"/>
              </a:ext>
            </a:extLst>
          </p:cNvPr>
          <p:cNvSpPr>
            <a:spLocks noGrp="1"/>
          </p:cNvSpPr>
          <p:nvPr>
            <p:ph type="body" sz="quarter" idx="11" hasCustomPrompt="1"/>
          </p:nvPr>
        </p:nvSpPr>
        <p:spPr>
          <a:xfrm>
            <a:off x="963168" y="3800560"/>
            <a:ext cx="2194560" cy="378544"/>
          </a:xfrm>
          <a:prstGeom prst="rect">
            <a:avLst/>
          </a:prstGeom>
        </p:spPr>
        <p:txBody>
          <a:bodyPr lIns="0" tIns="0" rIns="0" bIns="0">
            <a:normAutofit/>
          </a:bodyPr>
          <a:lstStyle>
            <a:lvl1pPr marL="0" indent="0">
              <a:lnSpc>
                <a:spcPct val="100000"/>
              </a:lnSpc>
              <a:spcAft>
                <a:spcPts val="533"/>
              </a:spcAft>
              <a:buNone/>
              <a:defRPr lang="nl-NL" sz="1333" kern="1200" smtClean="0">
                <a:solidFill>
                  <a:schemeClr val="bg1"/>
                </a:solidFill>
                <a:latin typeface="+mj-lt"/>
                <a:ea typeface="+mn-ea"/>
                <a:cs typeface="+mn-cs"/>
              </a:defRPr>
            </a:lvl1pPr>
          </a:lstStyle>
          <a:p>
            <a:pPr lvl="0"/>
            <a:r>
              <a:rPr lang="en-GB" noProof="0"/>
              <a:t>Insert Date</a:t>
            </a:r>
          </a:p>
        </p:txBody>
      </p:sp>
      <p:sp>
        <p:nvSpPr>
          <p:cNvPr id="22" name="Tekstvak 21">
            <a:extLst>
              <a:ext uri="{FF2B5EF4-FFF2-40B4-BE49-F238E27FC236}">
                <a16:creationId xmlns:a16="http://schemas.microsoft.com/office/drawing/2014/main" id="{037A46E9-4A21-BF49-9FA7-2B8BC2FBBE73}"/>
              </a:ext>
            </a:extLst>
          </p:cNvPr>
          <p:cNvSpPr txBox="1"/>
          <p:nvPr/>
        </p:nvSpPr>
        <p:spPr>
          <a:xfrm>
            <a:off x="1516060" y="5729845"/>
            <a:ext cx="2978912" cy="369332"/>
          </a:xfrm>
          <a:prstGeom prst="rect">
            <a:avLst/>
          </a:prstGeom>
          <a:noFill/>
        </p:spPr>
        <p:txBody>
          <a:bodyPr wrap="square" lIns="0" tIns="0" rIns="0" bIns="0" rtlCol="0">
            <a:spAutoFit/>
          </a:bodyPr>
          <a:lstStyle/>
          <a:p>
            <a:r>
              <a:rPr lang="en-GB" sz="2400" dirty="0" err="1">
                <a:solidFill>
                  <a:schemeClr val="accent2"/>
                </a:solidFill>
              </a:rPr>
              <a:t>ae.be</a:t>
            </a:r>
            <a:endParaRPr lang="en-GB" sz="2400" dirty="0">
              <a:solidFill>
                <a:schemeClr val="accent2"/>
              </a:solidFill>
            </a:endParaRPr>
          </a:p>
        </p:txBody>
      </p:sp>
      <p:sp>
        <p:nvSpPr>
          <p:cNvPr id="23" name="Zeshoek 22">
            <a:extLst>
              <a:ext uri="{FF2B5EF4-FFF2-40B4-BE49-F238E27FC236}">
                <a16:creationId xmlns:a16="http://schemas.microsoft.com/office/drawing/2014/main" id="{8A8E10E8-1D39-E24F-96D1-E3AC671FBCA0}"/>
              </a:ext>
            </a:extLst>
          </p:cNvPr>
          <p:cNvSpPr/>
          <p:nvPr/>
        </p:nvSpPr>
        <p:spPr>
          <a:xfrm>
            <a:off x="963169" y="5764271"/>
            <a:ext cx="383623" cy="337716"/>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671624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genda - Option 1 Gray">
    <p:bg>
      <p:bgPr>
        <a:gradFill>
          <a:gsLst>
            <a:gs pos="81000">
              <a:schemeClr val="accent3"/>
            </a:gs>
            <a:gs pos="0">
              <a:schemeClr val="accent3">
                <a:lumMod val="75000"/>
                <a:lumOff val="25000"/>
              </a:schemeClr>
            </a:gs>
          </a:gsLst>
          <a:lin ang="6600000" scaled="0"/>
        </a:gra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20AFE269-F700-0B4B-B716-A4B33DD43C7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2394" t="-1742" r="10157" b="51474"/>
          <a:stretch/>
        </p:blipFill>
        <p:spPr>
          <a:xfrm>
            <a:off x="3829476" y="1430217"/>
            <a:ext cx="8362525" cy="5427784"/>
          </a:xfrm>
          <a:prstGeom prst="rect">
            <a:avLst/>
          </a:prstGeom>
        </p:spPr>
      </p:pic>
      <p:sp>
        <p:nvSpPr>
          <p:cNvPr id="5" name="Tijdelijke aanduiding voor tekst 4">
            <a:extLst>
              <a:ext uri="{FF2B5EF4-FFF2-40B4-BE49-F238E27FC236}">
                <a16:creationId xmlns:a16="http://schemas.microsoft.com/office/drawing/2014/main" id="{33F9EAC5-97D0-AF4C-A67E-ABBA0BA8924F}"/>
              </a:ext>
            </a:extLst>
          </p:cNvPr>
          <p:cNvSpPr>
            <a:spLocks noGrp="1"/>
          </p:cNvSpPr>
          <p:nvPr>
            <p:ph type="body" sz="quarter" idx="10" hasCustomPrompt="1"/>
          </p:nvPr>
        </p:nvSpPr>
        <p:spPr>
          <a:xfrm>
            <a:off x="486833" y="3006938"/>
            <a:ext cx="408519" cy="359425"/>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1867">
                <a:solidFill>
                  <a:schemeClr val="accent2"/>
                </a:solidFill>
              </a:defRPr>
            </a:lvl1pPr>
          </a:lstStyle>
          <a:p>
            <a:pPr lvl="0"/>
            <a:r>
              <a:rPr lang="en-GB" noProof="0"/>
              <a:t>0</a:t>
            </a:r>
          </a:p>
        </p:txBody>
      </p:sp>
      <p:sp>
        <p:nvSpPr>
          <p:cNvPr id="10" name="Tijdelijke aanduiding voor tekst 4">
            <a:extLst>
              <a:ext uri="{FF2B5EF4-FFF2-40B4-BE49-F238E27FC236}">
                <a16:creationId xmlns:a16="http://schemas.microsoft.com/office/drawing/2014/main" id="{8C6B7B9C-4431-E64D-BB02-BB5B7FEF1D49}"/>
              </a:ext>
            </a:extLst>
          </p:cNvPr>
          <p:cNvSpPr>
            <a:spLocks noGrp="1"/>
          </p:cNvSpPr>
          <p:nvPr>
            <p:ph type="body" sz="quarter" idx="11" hasCustomPrompt="1"/>
          </p:nvPr>
        </p:nvSpPr>
        <p:spPr>
          <a:xfrm>
            <a:off x="1028701" y="3006938"/>
            <a:ext cx="1883833" cy="654261"/>
          </a:xfrm>
          <a:prstGeom prst="rect">
            <a:avLst/>
          </a:prstGeom>
        </p:spPr>
        <p:txBody>
          <a:bodyPr lIns="0" tIns="0" rIns="0" bIns="0" anchor="ctr"/>
          <a:lstStyle>
            <a:lvl1pPr marL="0" indent="0">
              <a:lnSpc>
                <a:spcPct val="100000"/>
              </a:lnSpc>
              <a:spcBef>
                <a:spcPts val="0"/>
              </a:spcBef>
              <a:spcAft>
                <a:spcPts val="533"/>
              </a:spcAft>
              <a:buFontTx/>
              <a:buNone/>
              <a:defRPr sz="2133">
                <a:solidFill>
                  <a:schemeClr val="bg1"/>
                </a:solidFill>
              </a:defRPr>
            </a:lvl1pPr>
          </a:lstStyle>
          <a:p>
            <a:pPr lvl="0"/>
            <a:r>
              <a:rPr lang="en-GB" noProof="0"/>
              <a:t>Insert Chapter Title</a:t>
            </a:r>
          </a:p>
        </p:txBody>
      </p:sp>
      <p:sp>
        <p:nvSpPr>
          <p:cNvPr id="11" name="Tijdelijke aanduiding voor tekst 4">
            <a:extLst>
              <a:ext uri="{FF2B5EF4-FFF2-40B4-BE49-F238E27FC236}">
                <a16:creationId xmlns:a16="http://schemas.microsoft.com/office/drawing/2014/main" id="{467A4E68-091B-5046-B5FD-478AB0F9B8BB}"/>
              </a:ext>
            </a:extLst>
          </p:cNvPr>
          <p:cNvSpPr>
            <a:spLocks noGrp="1"/>
          </p:cNvSpPr>
          <p:nvPr>
            <p:ph type="body" sz="quarter" idx="12" hasCustomPrompt="1"/>
          </p:nvPr>
        </p:nvSpPr>
        <p:spPr>
          <a:xfrm>
            <a:off x="1028701"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Description</a:t>
            </a:r>
          </a:p>
        </p:txBody>
      </p:sp>
      <p:sp>
        <p:nvSpPr>
          <p:cNvPr id="13" name="Tijdelijke aanduiding voor tekst 4">
            <a:extLst>
              <a:ext uri="{FF2B5EF4-FFF2-40B4-BE49-F238E27FC236}">
                <a16:creationId xmlns:a16="http://schemas.microsoft.com/office/drawing/2014/main" id="{49C67557-BE97-6E47-8F8B-0A929DDB1058}"/>
              </a:ext>
            </a:extLst>
          </p:cNvPr>
          <p:cNvSpPr>
            <a:spLocks noGrp="1"/>
          </p:cNvSpPr>
          <p:nvPr>
            <p:ph type="body" sz="quarter" idx="13" hasCustomPrompt="1"/>
          </p:nvPr>
        </p:nvSpPr>
        <p:spPr>
          <a:xfrm>
            <a:off x="3287607" y="3006938"/>
            <a:ext cx="408519" cy="359425"/>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1867">
                <a:solidFill>
                  <a:schemeClr val="accent2"/>
                </a:solidFill>
              </a:defRPr>
            </a:lvl1pPr>
          </a:lstStyle>
          <a:p>
            <a:pPr lvl="0"/>
            <a:r>
              <a:rPr lang="en-GB" noProof="0"/>
              <a:t>0</a:t>
            </a:r>
          </a:p>
        </p:txBody>
      </p:sp>
      <p:sp>
        <p:nvSpPr>
          <p:cNvPr id="14" name="Tijdelijke aanduiding voor tekst 4">
            <a:extLst>
              <a:ext uri="{FF2B5EF4-FFF2-40B4-BE49-F238E27FC236}">
                <a16:creationId xmlns:a16="http://schemas.microsoft.com/office/drawing/2014/main" id="{2F64DBF3-2348-E049-A4A6-9E29B116AC31}"/>
              </a:ext>
            </a:extLst>
          </p:cNvPr>
          <p:cNvSpPr>
            <a:spLocks noGrp="1"/>
          </p:cNvSpPr>
          <p:nvPr>
            <p:ph type="body" sz="quarter" idx="14" hasCustomPrompt="1"/>
          </p:nvPr>
        </p:nvSpPr>
        <p:spPr>
          <a:xfrm>
            <a:off x="3829476" y="3006938"/>
            <a:ext cx="1883833" cy="654261"/>
          </a:xfrm>
          <a:prstGeom prst="rect">
            <a:avLst/>
          </a:prstGeom>
        </p:spPr>
        <p:txBody>
          <a:bodyPr lIns="0" tIns="0" rIns="0" bIns="0" anchor="ctr"/>
          <a:lstStyle>
            <a:lvl1pPr marL="0" indent="0">
              <a:lnSpc>
                <a:spcPct val="100000"/>
              </a:lnSpc>
              <a:spcBef>
                <a:spcPts val="0"/>
              </a:spcBef>
              <a:spcAft>
                <a:spcPts val="533"/>
              </a:spcAft>
              <a:buFontTx/>
              <a:buNone/>
              <a:defRPr sz="2133">
                <a:solidFill>
                  <a:schemeClr val="bg1"/>
                </a:solidFill>
              </a:defRPr>
            </a:lvl1pPr>
          </a:lstStyle>
          <a:p>
            <a:pPr lvl="0"/>
            <a:r>
              <a:rPr lang="en-GB" noProof="0"/>
              <a:t>Insert Chapter Title</a:t>
            </a:r>
          </a:p>
        </p:txBody>
      </p:sp>
      <p:sp>
        <p:nvSpPr>
          <p:cNvPr id="15" name="Tijdelijke aanduiding voor tekst 4">
            <a:extLst>
              <a:ext uri="{FF2B5EF4-FFF2-40B4-BE49-F238E27FC236}">
                <a16:creationId xmlns:a16="http://schemas.microsoft.com/office/drawing/2014/main" id="{C13448E9-6510-C74A-927C-132FA69F5AF7}"/>
              </a:ext>
            </a:extLst>
          </p:cNvPr>
          <p:cNvSpPr>
            <a:spLocks noGrp="1"/>
          </p:cNvSpPr>
          <p:nvPr>
            <p:ph type="body" sz="quarter" idx="15" hasCustomPrompt="1"/>
          </p:nvPr>
        </p:nvSpPr>
        <p:spPr>
          <a:xfrm>
            <a:off x="3829476"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Description</a:t>
            </a:r>
          </a:p>
        </p:txBody>
      </p:sp>
      <p:sp>
        <p:nvSpPr>
          <p:cNvPr id="18" name="Tijdelijke aanduiding voor tekst 4">
            <a:extLst>
              <a:ext uri="{FF2B5EF4-FFF2-40B4-BE49-F238E27FC236}">
                <a16:creationId xmlns:a16="http://schemas.microsoft.com/office/drawing/2014/main" id="{23E4E410-356E-6845-A62F-AF693DE16B14}"/>
              </a:ext>
            </a:extLst>
          </p:cNvPr>
          <p:cNvSpPr>
            <a:spLocks noGrp="1"/>
          </p:cNvSpPr>
          <p:nvPr>
            <p:ph type="body" sz="quarter" idx="16" hasCustomPrompt="1"/>
          </p:nvPr>
        </p:nvSpPr>
        <p:spPr>
          <a:xfrm>
            <a:off x="6101079" y="3006938"/>
            <a:ext cx="408519" cy="359425"/>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1867">
                <a:solidFill>
                  <a:schemeClr val="accent2"/>
                </a:solidFill>
              </a:defRPr>
            </a:lvl1pPr>
          </a:lstStyle>
          <a:p>
            <a:pPr lvl="0"/>
            <a:r>
              <a:rPr lang="en-GB" noProof="0"/>
              <a:t>0</a:t>
            </a:r>
          </a:p>
        </p:txBody>
      </p:sp>
      <p:sp>
        <p:nvSpPr>
          <p:cNvPr id="19" name="Tijdelijke aanduiding voor tekst 4">
            <a:extLst>
              <a:ext uri="{FF2B5EF4-FFF2-40B4-BE49-F238E27FC236}">
                <a16:creationId xmlns:a16="http://schemas.microsoft.com/office/drawing/2014/main" id="{5334AA50-0C13-614F-A3C1-3092EA8F3BFC}"/>
              </a:ext>
            </a:extLst>
          </p:cNvPr>
          <p:cNvSpPr>
            <a:spLocks noGrp="1"/>
          </p:cNvSpPr>
          <p:nvPr>
            <p:ph type="body" sz="quarter" idx="17" hasCustomPrompt="1"/>
          </p:nvPr>
        </p:nvSpPr>
        <p:spPr>
          <a:xfrm>
            <a:off x="6642947" y="3006938"/>
            <a:ext cx="1883833" cy="654261"/>
          </a:xfrm>
          <a:prstGeom prst="rect">
            <a:avLst/>
          </a:prstGeom>
        </p:spPr>
        <p:txBody>
          <a:bodyPr lIns="0" tIns="0" rIns="0" bIns="0" anchor="ctr"/>
          <a:lstStyle>
            <a:lvl1pPr marL="0" indent="0">
              <a:buFontTx/>
              <a:buNone/>
              <a:defRPr sz="2133">
                <a:solidFill>
                  <a:schemeClr val="bg1"/>
                </a:solidFill>
              </a:defRPr>
            </a:lvl1pPr>
          </a:lstStyle>
          <a:p>
            <a:pPr lvl="0"/>
            <a:r>
              <a:rPr lang="en-GB" noProof="0"/>
              <a:t>Insert Chapter Title</a:t>
            </a:r>
          </a:p>
        </p:txBody>
      </p:sp>
      <p:sp>
        <p:nvSpPr>
          <p:cNvPr id="20" name="Tijdelijke aanduiding voor tekst 4">
            <a:extLst>
              <a:ext uri="{FF2B5EF4-FFF2-40B4-BE49-F238E27FC236}">
                <a16:creationId xmlns:a16="http://schemas.microsoft.com/office/drawing/2014/main" id="{B8FDA31E-97CD-F24C-A295-9ACD9EADC7C0}"/>
              </a:ext>
            </a:extLst>
          </p:cNvPr>
          <p:cNvSpPr>
            <a:spLocks noGrp="1"/>
          </p:cNvSpPr>
          <p:nvPr>
            <p:ph type="body" sz="quarter" idx="18" hasCustomPrompt="1"/>
          </p:nvPr>
        </p:nvSpPr>
        <p:spPr>
          <a:xfrm>
            <a:off x="6642947"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Description</a:t>
            </a:r>
          </a:p>
        </p:txBody>
      </p:sp>
      <p:sp>
        <p:nvSpPr>
          <p:cNvPr id="21" name="Tijdelijke aanduiding voor tekst 4">
            <a:extLst>
              <a:ext uri="{FF2B5EF4-FFF2-40B4-BE49-F238E27FC236}">
                <a16:creationId xmlns:a16="http://schemas.microsoft.com/office/drawing/2014/main" id="{8FC91C9C-6E2C-A44E-8DAA-B5D1C7D2C39A}"/>
              </a:ext>
            </a:extLst>
          </p:cNvPr>
          <p:cNvSpPr>
            <a:spLocks noGrp="1"/>
          </p:cNvSpPr>
          <p:nvPr>
            <p:ph type="body" sz="quarter" idx="19" hasCustomPrompt="1"/>
          </p:nvPr>
        </p:nvSpPr>
        <p:spPr>
          <a:xfrm>
            <a:off x="9061873" y="3006938"/>
            <a:ext cx="408519" cy="359425"/>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1867">
                <a:solidFill>
                  <a:schemeClr val="accent2"/>
                </a:solidFill>
              </a:defRPr>
            </a:lvl1pPr>
          </a:lstStyle>
          <a:p>
            <a:pPr lvl="0"/>
            <a:r>
              <a:rPr lang="en-GB" noProof="0"/>
              <a:t>0</a:t>
            </a:r>
          </a:p>
        </p:txBody>
      </p:sp>
      <p:sp>
        <p:nvSpPr>
          <p:cNvPr id="22" name="Tijdelijke aanduiding voor tekst 4">
            <a:extLst>
              <a:ext uri="{FF2B5EF4-FFF2-40B4-BE49-F238E27FC236}">
                <a16:creationId xmlns:a16="http://schemas.microsoft.com/office/drawing/2014/main" id="{AE2AC600-CCA1-1345-87EC-94FDA4B98A44}"/>
              </a:ext>
            </a:extLst>
          </p:cNvPr>
          <p:cNvSpPr>
            <a:spLocks noGrp="1"/>
          </p:cNvSpPr>
          <p:nvPr>
            <p:ph type="body" sz="quarter" idx="20" hasCustomPrompt="1"/>
          </p:nvPr>
        </p:nvSpPr>
        <p:spPr>
          <a:xfrm>
            <a:off x="9603741" y="3006938"/>
            <a:ext cx="1883833" cy="654261"/>
          </a:xfrm>
          <a:prstGeom prst="rect">
            <a:avLst/>
          </a:prstGeom>
        </p:spPr>
        <p:txBody>
          <a:bodyPr lIns="0" tIns="0" rIns="0" bIns="0" anchor="ctr"/>
          <a:lstStyle>
            <a:lvl1pPr marL="0" indent="0">
              <a:lnSpc>
                <a:spcPct val="100000"/>
              </a:lnSpc>
              <a:spcBef>
                <a:spcPts val="0"/>
              </a:spcBef>
              <a:spcAft>
                <a:spcPts val="533"/>
              </a:spcAft>
              <a:buFontTx/>
              <a:buNone/>
              <a:defRPr sz="2133">
                <a:solidFill>
                  <a:schemeClr val="bg1"/>
                </a:solidFill>
              </a:defRPr>
            </a:lvl1pPr>
          </a:lstStyle>
          <a:p>
            <a:pPr lvl="0"/>
            <a:r>
              <a:rPr lang="en-GB" noProof="0"/>
              <a:t>Insert Chapter Title</a:t>
            </a:r>
          </a:p>
        </p:txBody>
      </p:sp>
      <p:sp>
        <p:nvSpPr>
          <p:cNvPr id="23" name="Tijdelijke aanduiding voor tekst 4">
            <a:extLst>
              <a:ext uri="{FF2B5EF4-FFF2-40B4-BE49-F238E27FC236}">
                <a16:creationId xmlns:a16="http://schemas.microsoft.com/office/drawing/2014/main" id="{B0815A76-8BC2-BB42-BBBD-375902DA5283}"/>
              </a:ext>
            </a:extLst>
          </p:cNvPr>
          <p:cNvSpPr>
            <a:spLocks noGrp="1"/>
          </p:cNvSpPr>
          <p:nvPr>
            <p:ph type="body" sz="quarter" idx="21" hasCustomPrompt="1"/>
          </p:nvPr>
        </p:nvSpPr>
        <p:spPr>
          <a:xfrm>
            <a:off x="9603741"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Description</a:t>
            </a:r>
          </a:p>
        </p:txBody>
      </p:sp>
      <p:sp>
        <p:nvSpPr>
          <p:cNvPr id="27" name="Title 1">
            <a:extLst>
              <a:ext uri="{FF2B5EF4-FFF2-40B4-BE49-F238E27FC236}">
                <a16:creationId xmlns:a16="http://schemas.microsoft.com/office/drawing/2014/main" id="{F025BFF6-54A2-0A45-BE87-76AB57B89110}"/>
              </a:ext>
            </a:extLst>
          </p:cNvPr>
          <p:cNvSpPr>
            <a:spLocks noGrp="1"/>
          </p:cNvSpPr>
          <p:nvPr>
            <p:ph type="title" hasCustomPrompt="1"/>
          </p:nvPr>
        </p:nvSpPr>
        <p:spPr>
          <a:xfrm>
            <a:off x="486834" y="1618299"/>
            <a:ext cx="5295900" cy="654261"/>
          </a:xfrm>
          <a:prstGeom prst="rect">
            <a:avLst/>
          </a:prstGeom>
        </p:spPr>
        <p:txBody>
          <a:bodyPr lIns="0" tIns="0" rIns="0" bIns="0" anchor="b"/>
          <a:lstStyle>
            <a:lvl1pPr>
              <a:defRPr sz="3733">
                <a:solidFill>
                  <a:schemeClr val="bg1"/>
                </a:solidFill>
              </a:defRPr>
            </a:lvl1pPr>
          </a:lstStyle>
          <a:p>
            <a:r>
              <a:rPr lang="en-GB" noProof="0"/>
              <a:t>Your Agenda</a:t>
            </a:r>
          </a:p>
        </p:txBody>
      </p:sp>
      <p:sp>
        <p:nvSpPr>
          <p:cNvPr id="17" name="TextBox 16">
            <a:extLst>
              <a:ext uri="{FF2B5EF4-FFF2-40B4-BE49-F238E27FC236}">
                <a16:creationId xmlns:a16="http://schemas.microsoft.com/office/drawing/2014/main" id="{C2F9E3CF-DFB7-C940-85E6-C5FA3AB48797}"/>
              </a:ext>
            </a:extLst>
          </p:cNvPr>
          <p:cNvSpPr txBox="1"/>
          <p:nvPr/>
        </p:nvSpPr>
        <p:spPr>
          <a:xfrm>
            <a:off x="10348969" y="6085700"/>
            <a:ext cx="1450297" cy="483432"/>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noProof="0">
              <a:solidFill>
                <a:schemeClr val="accent3"/>
              </a:solidFill>
            </a:endParaRPr>
          </a:p>
        </p:txBody>
      </p:sp>
    </p:spTree>
    <p:extLst>
      <p:ext uri="{BB962C8B-B14F-4D97-AF65-F5344CB8AC3E}">
        <p14:creationId xmlns:p14="http://schemas.microsoft.com/office/powerpoint/2010/main" val="1151466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 Option 1 White">
    <p:bg>
      <p:bgPr>
        <a:solidFill>
          <a:schemeClr val="bg1"/>
        </a:solidFill>
        <a:effectLst/>
      </p:bgPr>
    </p:bg>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080F36F3-AF2B-BE46-B85E-7A1825772C4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191" t="-1742" r="10157" b="51474"/>
          <a:stretch/>
        </p:blipFill>
        <p:spPr>
          <a:xfrm>
            <a:off x="3915509" y="1430217"/>
            <a:ext cx="8276492" cy="5427784"/>
          </a:xfrm>
          <a:prstGeom prst="rect">
            <a:avLst/>
          </a:prstGeom>
        </p:spPr>
      </p:pic>
      <p:sp>
        <p:nvSpPr>
          <p:cNvPr id="10" name="Tijdelijke aanduiding voor tekst 4">
            <a:extLst>
              <a:ext uri="{FF2B5EF4-FFF2-40B4-BE49-F238E27FC236}">
                <a16:creationId xmlns:a16="http://schemas.microsoft.com/office/drawing/2014/main" id="{8C6B7B9C-4431-E64D-BB02-BB5B7FEF1D49}"/>
              </a:ext>
            </a:extLst>
          </p:cNvPr>
          <p:cNvSpPr>
            <a:spLocks noGrp="1"/>
          </p:cNvSpPr>
          <p:nvPr>
            <p:ph type="body" sz="quarter" idx="11" hasCustomPrompt="1"/>
          </p:nvPr>
        </p:nvSpPr>
        <p:spPr>
          <a:xfrm>
            <a:off x="1028701" y="3006938"/>
            <a:ext cx="1883833" cy="654261"/>
          </a:xfrm>
          <a:prstGeom prst="rect">
            <a:avLst/>
          </a:prstGeom>
        </p:spPr>
        <p:txBody>
          <a:bodyPr lIns="0" tIns="0" rIns="0" bIns="0" anchor="ctr"/>
          <a:lstStyle>
            <a:lvl1pPr marL="0" indent="0">
              <a:lnSpc>
                <a:spcPct val="100000"/>
              </a:lnSpc>
              <a:spcBef>
                <a:spcPts val="0"/>
              </a:spcBef>
              <a:spcAft>
                <a:spcPts val="533"/>
              </a:spcAft>
              <a:buFontTx/>
              <a:buNone/>
              <a:defRPr sz="2133">
                <a:solidFill>
                  <a:schemeClr val="tx1"/>
                </a:solidFill>
              </a:defRPr>
            </a:lvl1pPr>
          </a:lstStyle>
          <a:p>
            <a:pPr lvl="0"/>
            <a:r>
              <a:rPr lang="en-GB" noProof="0"/>
              <a:t>Insert Chapter Title</a:t>
            </a:r>
          </a:p>
        </p:txBody>
      </p:sp>
      <p:sp>
        <p:nvSpPr>
          <p:cNvPr id="11" name="Tijdelijke aanduiding voor tekst 4">
            <a:extLst>
              <a:ext uri="{FF2B5EF4-FFF2-40B4-BE49-F238E27FC236}">
                <a16:creationId xmlns:a16="http://schemas.microsoft.com/office/drawing/2014/main" id="{467A4E68-091B-5046-B5FD-478AB0F9B8BB}"/>
              </a:ext>
            </a:extLst>
          </p:cNvPr>
          <p:cNvSpPr>
            <a:spLocks noGrp="1"/>
          </p:cNvSpPr>
          <p:nvPr>
            <p:ph type="body" sz="quarter" idx="12" hasCustomPrompt="1"/>
          </p:nvPr>
        </p:nvSpPr>
        <p:spPr>
          <a:xfrm>
            <a:off x="1028701"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tx1"/>
                </a:solidFill>
              </a:defRPr>
            </a:lvl1pPr>
          </a:lstStyle>
          <a:p>
            <a:pPr lvl="0"/>
            <a:r>
              <a:rPr lang="en-GB" noProof="0"/>
              <a:t>Insert Description</a:t>
            </a:r>
          </a:p>
        </p:txBody>
      </p:sp>
      <p:sp>
        <p:nvSpPr>
          <p:cNvPr id="14" name="Tijdelijke aanduiding voor tekst 4">
            <a:extLst>
              <a:ext uri="{FF2B5EF4-FFF2-40B4-BE49-F238E27FC236}">
                <a16:creationId xmlns:a16="http://schemas.microsoft.com/office/drawing/2014/main" id="{2F64DBF3-2348-E049-A4A6-9E29B116AC31}"/>
              </a:ext>
            </a:extLst>
          </p:cNvPr>
          <p:cNvSpPr>
            <a:spLocks noGrp="1"/>
          </p:cNvSpPr>
          <p:nvPr>
            <p:ph type="body" sz="quarter" idx="14" hasCustomPrompt="1"/>
          </p:nvPr>
        </p:nvSpPr>
        <p:spPr>
          <a:xfrm>
            <a:off x="3829476" y="3006938"/>
            <a:ext cx="1883833" cy="654261"/>
          </a:xfrm>
          <a:prstGeom prst="rect">
            <a:avLst/>
          </a:prstGeom>
        </p:spPr>
        <p:txBody>
          <a:bodyPr lIns="0" tIns="0" rIns="0" bIns="0" anchor="ctr"/>
          <a:lstStyle>
            <a:lvl1pPr marL="0" indent="0">
              <a:lnSpc>
                <a:spcPct val="100000"/>
              </a:lnSpc>
              <a:spcBef>
                <a:spcPts val="0"/>
              </a:spcBef>
              <a:spcAft>
                <a:spcPts val="533"/>
              </a:spcAft>
              <a:buFontTx/>
              <a:buNone/>
              <a:defRPr sz="2133">
                <a:solidFill>
                  <a:schemeClr val="tx1"/>
                </a:solidFill>
              </a:defRPr>
            </a:lvl1pPr>
          </a:lstStyle>
          <a:p>
            <a:pPr lvl="0"/>
            <a:r>
              <a:rPr lang="en-GB" noProof="0"/>
              <a:t>Insert Chapter Title</a:t>
            </a:r>
          </a:p>
        </p:txBody>
      </p:sp>
      <p:sp>
        <p:nvSpPr>
          <p:cNvPr id="15" name="Tijdelijke aanduiding voor tekst 4">
            <a:extLst>
              <a:ext uri="{FF2B5EF4-FFF2-40B4-BE49-F238E27FC236}">
                <a16:creationId xmlns:a16="http://schemas.microsoft.com/office/drawing/2014/main" id="{C13448E9-6510-C74A-927C-132FA69F5AF7}"/>
              </a:ext>
            </a:extLst>
          </p:cNvPr>
          <p:cNvSpPr>
            <a:spLocks noGrp="1"/>
          </p:cNvSpPr>
          <p:nvPr>
            <p:ph type="body" sz="quarter" idx="15" hasCustomPrompt="1"/>
          </p:nvPr>
        </p:nvSpPr>
        <p:spPr>
          <a:xfrm>
            <a:off x="3829476"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tx1"/>
                </a:solidFill>
              </a:defRPr>
            </a:lvl1pPr>
          </a:lstStyle>
          <a:p>
            <a:pPr lvl="0"/>
            <a:r>
              <a:rPr lang="en-GB" noProof="0"/>
              <a:t>Insert Description</a:t>
            </a:r>
          </a:p>
        </p:txBody>
      </p:sp>
      <p:sp>
        <p:nvSpPr>
          <p:cNvPr id="19" name="Tijdelijke aanduiding voor tekst 4">
            <a:extLst>
              <a:ext uri="{FF2B5EF4-FFF2-40B4-BE49-F238E27FC236}">
                <a16:creationId xmlns:a16="http://schemas.microsoft.com/office/drawing/2014/main" id="{5334AA50-0C13-614F-A3C1-3092EA8F3BFC}"/>
              </a:ext>
            </a:extLst>
          </p:cNvPr>
          <p:cNvSpPr>
            <a:spLocks noGrp="1"/>
          </p:cNvSpPr>
          <p:nvPr>
            <p:ph type="body" sz="quarter" idx="17" hasCustomPrompt="1"/>
          </p:nvPr>
        </p:nvSpPr>
        <p:spPr>
          <a:xfrm>
            <a:off x="6642947" y="3006938"/>
            <a:ext cx="1883833" cy="654261"/>
          </a:xfrm>
          <a:prstGeom prst="rect">
            <a:avLst/>
          </a:prstGeom>
        </p:spPr>
        <p:txBody>
          <a:bodyPr lIns="0" tIns="0" rIns="0" bIns="0" anchor="ctr"/>
          <a:lstStyle>
            <a:lvl1pPr marL="0" indent="0">
              <a:buFontTx/>
              <a:buNone/>
              <a:defRPr sz="2133">
                <a:solidFill>
                  <a:schemeClr val="tx1"/>
                </a:solidFill>
              </a:defRPr>
            </a:lvl1pPr>
          </a:lstStyle>
          <a:p>
            <a:pPr lvl="0"/>
            <a:r>
              <a:rPr lang="en-GB" noProof="0"/>
              <a:t>Insert Chapter Title</a:t>
            </a:r>
          </a:p>
        </p:txBody>
      </p:sp>
      <p:sp>
        <p:nvSpPr>
          <p:cNvPr id="20" name="Tijdelijke aanduiding voor tekst 4">
            <a:extLst>
              <a:ext uri="{FF2B5EF4-FFF2-40B4-BE49-F238E27FC236}">
                <a16:creationId xmlns:a16="http://schemas.microsoft.com/office/drawing/2014/main" id="{B8FDA31E-97CD-F24C-A295-9ACD9EADC7C0}"/>
              </a:ext>
            </a:extLst>
          </p:cNvPr>
          <p:cNvSpPr>
            <a:spLocks noGrp="1"/>
          </p:cNvSpPr>
          <p:nvPr>
            <p:ph type="body" sz="quarter" idx="18" hasCustomPrompt="1"/>
          </p:nvPr>
        </p:nvSpPr>
        <p:spPr>
          <a:xfrm>
            <a:off x="6642947"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tx1"/>
                </a:solidFill>
              </a:defRPr>
            </a:lvl1pPr>
          </a:lstStyle>
          <a:p>
            <a:pPr lvl="0"/>
            <a:r>
              <a:rPr lang="en-GB" noProof="0"/>
              <a:t>Insert Description</a:t>
            </a:r>
          </a:p>
        </p:txBody>
      </p:sp>
      <p:sp>
        <p:nvSpPr>
          <p:cNvPr id="22" name="Tijdelijke aanduiding voor tekst 4">
            <a:extLst>
              <a:ext uri="{FF2B5EF4-FFF2-40B4-BE49-F238E27FC236}">
                <a16:creationId xmlns:a16="http://schemas.microsoft.com/office/drawing/2014/main" id="{AE2AC600-CCA1-1345-87EC-94FDA4B98A44}"/>
              </a:ext>
            </a:extLst>
          </p:cNvPr>
          <p:cNvSpPr>
            <a:spLocks noGrp="1"/>
          </p:cNvSpPr>
          <p:nvPr>
            <p:ph type="body" sz="quarter" idx="20" hasCustomPrompt="1"/>
          </p:nvPr>
        </p:nvSpPr>
        <p:spPr>
          <a:xfrm>
            <a:off x="9603741" y="3006938"/>
            <a:ext cx="1883833" cy="654261"/>
          </a:xfrm>
          <a:prstGeom prst="rect">
            <a:avLst/>
          </a:prstGeom>
        </p:spPr>
        <p:txBody>
          <a:bodyPr lIns="0" tIns="0" rIns="0" bIns="0" anchor="ctr"/>
          <a:lstStyle>
            <a:lvl1pPr marL="0" indent="0">
              <a:lnSpc>
                <a:spcPct val="100000"/>
              </a:lnSpc>
              <a:spcBef>
                <a:spcPts val="0"/>
              </a:spcBef>
              <a:spcAft>
                <a:spcPts val="533"/>
              </a:spcAft>
              <a:buFontTx/>
              <a:buNone/>
              <a:defRPr sz="2133">
                <a:solidFill>
                  <a:schemeClr val="tx1"/>
                </a:solidFill>
              </a:defRPr>
            </a:lvl1pPr>
          </a:lstStyle>
          <a:p>
            <a:pPr lvl="0"/>
            <a:r>
              <a:rPr lang="en-GB" noProof="0"/>
              <a:t>Insert Chapter Title</a:t>
            </a:r>
          </a:p>
        </p:txBody>
      </p:sp>
      <p:sp>
        <p:nvSpPr>
          <p:cNvPr id="23" name="Tijdelijke aanduiding voor tekst 4">
            <a:extLst>
              <a:ext uri="{FF2B5EF4-FFF2-40B4-BE49-F238E27FC236}">
                <a16:creationId xmlns:a16="http://schemas.microsoft.com/office/drawing/2014/main" id="{B0815A76-8BC2-BB42-BBBD-375902DA5283}"/>
              </a:ext>
            </a:extLst>
          </p:cNvPr>
          <p:cNvSpPr>
            <a:spLocks noGrp="1"/>
          </p:cNvSpPr>
          <p:nvPr>
            <p:ph type="body" sz="quarter" idx="21" hasCustomPrompt="1"/>
          </p:nvPr>
        </p:nvSpPr>
        <p:spPr>
          <a:xfrm>
            <a:off x="9603741"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tx1"/>
                </a:solidFill>
              </a:defRPr>
            </a:lvl1pPr>
          </a:lstStyle>
          <a:p>
            <a:pPr lvl="0"/>
            <a:r>
              <a:rPr lang="en-GB" noProof="0"/>
              <a:t>Insert Description</a:t>
            </a:r>
          </a:p>
        </p:txBody>
      </p:sp>
      <p:sp>
        <p:nvSpPr>
          <p:cNvPr id="27" name="Title 1">
            <a:extLst>
              <a:ext uri="{FF2B5EF4-FFF2-40B4-BE49-F238E27FC236}">
                <a16:creationId xmlns:a16="http://schemas.microsoft.com/office/drawing/2014/main" id="{296EFC56-FF24-EF4C-ADB7-93D0EA0DEB2F}"/>
              </a:ext>
            </a:extLst>
          </p:cNvPr>
          <p:cNvSpPr>
            <a:spLocks noGrp="1"/>
          </p:cNvSpPr>
          <p:nvPr>
            <p:ph type="title" hasCustomPrompt="1"/>
          </p:nvPr>
        </p:nvSpPr>
        <p:spPr>
          <a:xfrm>
            <a:off x="486834" y="1618299"/>
            <a:ext cx="5295900" cy="654261"/>
          </a:xfrm>
          <a:prstGeom prst="rect">
            <a:avLst/>
          </a:prstGeom>
        </p:spPr>
        <p:txBody>
          <a:bodyPr lIns="0" tIns="0" rIns="0" bIns="0" anchor="b"/>
          <a:lstStyle>
            <a:lvl1pPr>
              <a:defRPr sz="3733">
                <a:solidFill>
                  <a:schemeClr val="tx1"/>
                </a:solidFill>
              </a:defRPr>
            </a:lvl1pPr>
          </a:lstStyle>
          <a:p>
            <a:r>
              <a:rPr lang="en-GB" noProof="0"/>
              <a:t>Your Agenda</a:t>
            </a:r>
          </a:p>
        </p:txBody>
      </p:sp>
      <p:sp>
        <p:nvSpPr>
          <p:cNvPr id="28" name="Tijdelijke aanduiding voor tekst 4">
            <a:extLst>
              <a:ext uri="{FF2B5EF4-FFF2-40B4-BE49-F238E27FC236}">
                <a16:creationId xmlns:a16="http://schemas.microsoft.com/office/drawing/2014/main" id="{352AEADD-FF64-F242-8967-E659C87B189C}"/>
              </a:ext>
            </a:extLst>
          </p:cNvPr>
          <p:cNvSpPr>
            <a:spLocks noGrp="1"/>
          </p:cNvSpPr>
          <p:nvPr>
            <p:ph type="body" sz="quarter" idx="10" hasCustomPrompt="1"/>
          </p:nvPr>
        </p:nvSpPr>
        <p:spPr>
          <a:xfrm>
            <a:off x="486833" y="3006938"/>
            <a:ext cx="408519" cy="359425"/>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1867">
                <a:solidFill>
                  <a:schemeClr val="accent2"/>
                </a:solidFill>
              </a:defRPr>
            </a:lvl1pPr>
          </a:lstStyle>
          <a:p>
            <a:pPr lvl="0"/>
            <a:r>
              <a:rPr lang="en-GB" noProof="0"/>
              <a:t>0</a:t>
            </a:r>
          </a:p>
        </p:txBody>
      </p:sp>
      <p:sp>
        <p:nvSpPr>
          <p:cNvPr id="29" name="Tijdelijke aanduiding voor tekst 4">
            <a:extLst>
              <a:ext uri="{FF2B5EF4-FFF2-40B4-BE49-F238E27FC236}">
                <a16:creationId xmlns:a16="http://schemas.microsoft.com/office/drawing/2014/main" id="{A25ACE8A-6C64-2842-9DB1-30EA6B1DD1C2}"/>
              </a:ext>
            </a:extLst>
          </p:cNvPr>
          <p:cNvSpPr>
            <a:spLocks noGrp="1"/>
          </p:cNvSpPr>
          <p:nvPr>
            <p:ph type="body" sz="quarter" idx="13" hasCustomPrompt="1"/>
          </p:nvPr>
        </p:nvSpPr>
        <p:spPr>
          <a:xfrm>
            <a:off x="3287607" y="3006938"/>
            <a:ext cx="408519" cy="359425"/>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1867">
                <a:solidFill>
                  <a:schemeClr val="accent2"/>
                </a:solidFill>
              </a:defRPr>
            </a:lvl1pPr>
          </a:lstStyle>
          <a:p>
            <a:pPr lvl="0"/>
            <a:r>
              <a:rPr lang="en-GB" noProof="0"/>
              <a:t>0</a:t>
            </a:r>
          </a:p>
        </p:txBody>
      </p:sp>
      <p:sp>
        <p:nvSpPr>
          <p:cNvPr id="30" name="Tijdelijke aanduiding voor tekst 4">
            <a:extLst>
              <a:ext uri="{FF2B5EF4-FFF2-40B4-BE49-F238E27FC236}">
                <a16:creationId xmlns:a16="http://schemas.microsoft.com/office/drawing/2014/main" id="{B7340B6C-8B93-3843-9AF1-51D872D9BD0A}"/>
              </a:ext>
            </a:extLst>
          </p:cNvPr>
          <p:cNvSpPr>
            <a:spLocks noGrp="1"/>
          </p:cNvSpPr>
          <p:nvPr>
            <p:ph type="body" sz="quarter" idx="16" hasCustomPrompt="1"/>
          </p:nvPr>
        </p:nvSpPr>
        <p:spPr>
          <a:xfrm>
            <a:off x="6101079" y="3006938"/>
            <a:ext cx="408519" cy="359425"/>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1867">
                <a:solidFill>
                  <a:schemeClr val="accent2"/>
                </a:solidFill>
              </a:defRPr>
            </a:lvl1pPr>
          </a:lstStyle>
          <a:p>
            <a:pPr lvl="0"/>
            <a:r>
              <a:rPr lang="en-GB" noProof="0"/>
              <a:t>0</a:t>
            </a:r>
          </a:p>
        </p:txBody>
      </p:sp>
      <p:sp>
        <p:nvSpPr>
          <p:cNvPr id="31" name="Tijdelijke aanduiding voor tekst 4">
            <a:extLst>
              <a:ext uri="{FF2B5EF4-FFF2-40B4-BE49-F238E27FC236}">
                <a16:creationId xmlns:a16="http://schemas.microsoft.com/office/drawing/2014/main" id="{226A36A5-46F5-8344-BBD8-E3BBE335900E}"/>
              </a:ext>
            </a:extLst>
          </p:cNvPr>
          <p:cNvSpPr>
            <a:spLocks noGrp="1"/>
          </p:cNvSpPr>
          <p:nvPr>
            <p:ph type="body" sz="quarter" idx="19" hasCustomPrompt="1"/>
          </p:nvPr>
        </p:nvSpPr>
        <p:spPr>
          <a:xfrm>
            <a:off x="9061873" y="3006938"/>
            <a:ext cx="408519" cy="359425"/>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1867">
                <a:solidFill>
                  <a:schemeClr val="accent2"/>
                </a:solidFill>
              </a:defRPr>
            </a:lvl1pPr>
          </a:lstStyle>
          <a:p>
            <a:pPr lvl="0"/>
            <a:r>
              <a:rPr lang="en-GB" noProof="0"/>
              <a:t>0</a:t>
            </a:r>
          </a:p>
        </p:txBody>
      </p:sp>
      <p:sp>
        <p:nvSpPr>
          <p:cNvPr id="18" name="TextBox 17">
            <a:extLst>
              <a:ext uri="{FF2B5EF4-FFF2-40B4-BE49-F238E27FC236}">
                <a16:creationId xmlns:a16="http://schemas.microsoft.com/office/drawing/2014/main" id="{7BD574A1-70C5-C64F-A09F-900C4DB17E9D}"/>
              </a:ext>
            </a:extLst>
          </p:cNvPr>
          <p:cNvSpPr txBox="1"/>
          <p:nvPr/>
        </p:nvSpPr>
        <p:spPr>
          <a:xfrm>
            <a:off x="10348969" y="6085700"/>
            <a:ext cx="1450297" cy="483432"/>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noProof="0">
              <a:solidFill>
                <a:schemeClr val="accent3"/>
              </a:solidFill>
            </a:endParaRPr>
          </a:p>
        </p:txBody>
      </p:sp>
    </p:spTree>
    <p:extLst>
      <p:ext uri="{BB962C8B-B14F-4D97-AF65-F5344CB8AC3E}">
        <p14:creationId xmlns:p14="http://schemas.microsoft.com/office/powerpoint/2010/main" val="513573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 Option 1 Orange">
    <p:bg>
      <p:bgPr>
        <a:gradFill>
          <a:gsLst>
            <a:gs pos="58000">
              <a:schemeClr val="accent2">
                <a:alpha val="94000"/>
              </a:schemeClr>
            </a:gs>
            <a:gs pos="2000">
              <a:schemeClr val="bg1"/>
            </a:gs>
            <a:gs pos="28000">
              <a:schemeClr val="accent2">
                <a:lumMod val="60000"/>
                <a:lumOff val="40000"/>
              </a:schemeClr>
            </a:gs>
          </a:gsLst>
          <a:lin ang="6600000" scaled="0"/>
        </a:gradFill>
        <a:effectLst/>
      </p:bgPr>
    </p:bg>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080F36F3-AF2B-BE46-B85E-7A1825772C4A}"/>
              </a:ext>
            </a:extLst>
          </p:cNvPr>
          <p:cNvPicPr>
            <a:picLocks noChangeAspect="1"/>
          </p:cNvPicPr>
          <p:nvPr/>
        </p:nvPicPr>
        <p:blipFill rotWithShape="1">
          <a:blip r:embed="rId2">
            <a:lum bright="6000"/>
            <a:extLst>
              <a:ext uri="{96DAC541-7B7A-43D3-8B79-37D633B846F1}">
                <asvg:svgBlip xmlns:asvg="http://schemas.microsoft.com/office/drawing/2016/SVG/main" r:embed="rId3"/>
              </a:ext>
            </a:extLst>
          </a:blip>
          <a:srcRect l="13191" t="-1742" r="10157" b="51474"/>
          <a:stretch/>
        </p:blipFill>
        <p:spPr>
          <a:xfrm>
            <a:off x="3915509" y="1430217"/>
            <a:ext cx="8276492" cy="5427784"/>
          </a:xfrm>
          <a:prstGeom prst="rect">
            <a:avLst/>
          </a:prstGeom>
        </p:spPr>
      </p:pic>
      <p:sp>
        <p:nvSpPr>
          <p:cNvPr id="10" name="Tijdelijke aanduiding voor tekst 4">
            <a:extLst>
              <a:ext uri="{FF2B5EF4-FFF2-40B4-BE49-F238E27FC236}">
                <a16:creationId xmlns:a16="http://schemas.microsoft.com/office/drawing/2014/main" id="{8C6B7B9C-4431-E64D-BB02-BB5B7FEF1D49}"/>
              </a:ext>
            </a:extLst>
          </p:cNvPr>
          <p:cNvSpPr>
            <a:spLocks noGrp="1"/>
          </p:cNvSpPr>
          <p:nvPr>
            <p:ph type="body" sz="quarter" idx="11" hasCustomPrompt="1"/>
          </p:nvPr>
        </p:nvSpPr>
        <p:spPr>
          <a:xfrm>
            <a:off x="1028701" y="3006938"/>
            <a:ext cx="1883833" cy="654261"/>
          </a:xfrm>
          <a:prstGeom prst="rect">
            <a:avLst/>
          </a:prstGeom>
        </p:spPr>
        <p:txBody>
          <a:bodyPr lIns="0" tIns="0" rIns="0" bIns="0" anchor="ctr"/>
          <a:lstStyle>
            <a:lvl1pPr marL="0" indent="0">
              <a:lnSpc>
                <a:spcPct val="100000"/>
              </a:lnSpc>
              <a:spcBef>
                <a:spcPts val="0"/>
              </a:spcBef>
              <a:spcAft>
                <a:spcPts val="533"/>
              </a:spcAft>
              <a:buFontTx/>
              <a:buNone/>
              <a:defRPr sz="2133">
                <a:solidFill>
                  <a:schemeClr val="bg1"/>
                </a:solidFill>
              </a:defRPr>
            </a:lvl1pPr>
          </a:lstStyle>
          <a:p>
            <a:pPr lvl="0"/>
            <a:r>
              <a:rPr lang="en-GB" noProof="0"/>
              <a:t>Insert Chapter Title</a:t>
            </a:r>
          </a:p>
        </p:txBody>
      </p:sp>
      <p:sp>
        <p:nvSpPr>
          <p:cNvPr id="11" name="Tijdelijke aanduiding voor tekst 4">
            <a:extLst>
              <a:ext uri="{FF2B5EF4-FFF2-40B4-BE49-F238E27FC236}">
                <a16:creationId xmlns:a16="http://schemas.microsoft.com/office/drawing/2014/main" id="{467A4E68-091B-5046-B5FD-478AB0F9B8BB}"/>
              </a:ext>
            </a:extLst>
          </p:cNvPr>
          <p:cNvSpPr>
            <a:spLocks noGrp="1"/>
          </p:cNvSpPr>
          <p:nvPr>
            <p:ph type="body" sz="quarter" idx="12" hasCustomPrompt="1"/>
          </p:nvPr>
        </p:nvSpPr>
        <p:spPr>
          <a:xfrm>
            <a:off x="1028701"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Description</a:t>
            </a:r>
          </a:p>
        </p:txBody>
      </p:sp>
      <p:sp>
        <p:nvSpPr>
          <p:cNvPr id="14" name="Tijdelijke aanduiding voor tekst 4">
            <a:extLst>
              <a:ext uri="{FF2B5EF4-FFF2-40B4-BE49-F238E27FC236}">
                <a16:creationId xmlns:a16="http://schemas.microsoft.com/office/drawing/2014/main" id="{2F64DBF3-2348-E049-A4A6-9E29B116AC31}"/>
              </a:ext>
            </a:extLst>
          </p:cNvPr>
          <p:cNvSpPr>
            <a:spLocks noGrp="1"/>
          </p:cNvSpPr>
          <p:nvPr>
            <p:ph type="body" sz="quarter" idx="14" hasCustomPrompt="1"/>
          </p:nvPr>
        </p:nvSpPr>
        <p:spPr>
          <a:xfrm>
            <a:off x="3829476" y="3006938"/>
            <a:ext cx="1883833" cy="654261"/>
          </a:xfrm>
          <a:prstGeom prst="rect">
            <a:avLst/>
          </a:prstGeom>
        </p:spPr>
        <p:txBody>
          <a:bodyPr lIns="0" tIns="0" rIns="0" bIns="0" anchor="ctr"/>
          <a:lstStyle>
            <a:lvl1pPr marL="0" indent="0">
              <a:lnSpc>
                <a:spcPct val="100000"/>
              </a:lnSpc>
              <a:spcBef>
                <a:spcPts val="0"/>
              </a:spcBef>
              <a:spcAft>
                <a:spcPts val="533"/>
              </a:spcAft>
              <a:buFontTx/>
              <a:buNone/>
              <a:defRPr sz="2133">
                <a:solidFill>
                  <a:schemeClr val="bg1"/>
                </a:solidFill>
              </a:defRPr>
            </a:lvl1pPr>
          </a:lstStyle>
          <a:p>
            <a:pPr lvl="0"/>
            <a:r>
              <a:rPr lang="en-GB" noProof="0"/>
              <a:t>Insert Chapter Title</a:t>
            </a:r>
          </a:p>
        </p:txBody>
      </p:sp>
      <p:sp>
        <p:nvSpPr>
          <p:cNvPr id="15" name="Tijdelijke aanduiding voor tekst 4">
            <a:extLst>
              <a:ext uri="{FF2B5EF4-FFF2-40B4-BE49-F238E27FC236}">
                <a16:creationId xmlns:a16="http://schemas.microsoft.com/office/drawing/2014/main" id="{C13448E9-6510-C74A-927C-132FA69F5AF7}"/>
              </a:ext>
            </a:extLst>
          </p:cNvPr>
          <p:cNvSpPr>
            <a:spLocks noGrp="1"/>
          </p:cNvSpPr>
          <p:nvPr>
            <p:ph type="body" sz="quarter" idx="15" hasCustomPrompt="1"/>
          </p:nvPr>
        </p:nvSpPr>
        <p:spPr>
          <a:xfrm>
            <a:off x="3829476"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Description</a:t>
            </a:r>
          </a:p>
        </p:txBody>
      </p:sp>
      <p:sp>
        <p:nvSpPr>
          <p:cNvPr id="19" name="Tijdelijke aanduiding voor tekst 4">
            <a:extLst>
              <a:ext uri="{FF2B5EF4-FFF2-40B4-BE49-F238E27FC236}">
                <a16:creationId xmlns:a16="http://schemas.microsoft.com/office/drawing/2014/main" id="{5334AA50-0C13-614F-A3C1-3092EA8F3BFC}"/>
              </a:ext>
            </a:extLst>
          </p:cNvPr>
          <p:cNvSpPr>
            <a:spLocks noGrp="1"/>
          </p:cNvSpPr>
          <p:nvPr>
            <p:ph type="body" sz="quarter" idx="17" hasCustomPrompt="1"/>
          </p:nvPr>
        </p:nvSpPr>
        <p:spPr>
          <a:xfrm>
            <a:off x="6642947" y="3006938"/>
            <a:ext cx="1883833" cy="654261"/>
          </a:xfrm>
          <a:prstGeom prst="rect">
            <a:avLst/>
          </a:prstGeom>
        </p:spPr>
        <p:txBody>
          <a:bodyPr lIns="0" tIns="0" rIns="0" bIns="0" anchor="ctr"/>
          <a:lstStyle>
            <a:lvl1pPr marL="0" indent="0">
              <a:buFontTx/>
              <a:buNone/>
              <a:defRPr sz="2133">
                <a:solidFill>
                  <a:schemeClr val="bg1"/>
                </a:solidFill>
              </a:defRPr>
            </a:lvl1pPr>
          </a:lstStyle>
          <a:p>
            <a:pPr lvl="0"/>
            <a:r>
              <a:rPr lang="en-GB" noProof="0"/>
              <a:t>Insert Chapter Title</a:t>
            </a:r>
          </a:p>
        </p:txBody>
      </p:sp>
      <p:sp>
        <p:nvSpPr>
          <p:cNvPr id="20" name="Tijdelijke aanduiding voor tekst 4">
            <a:extLst>
              <a:ext uri="{FF2B5EF4-FFF2-40B4-BE49-F238E27FC236}">
                <a16:creationId xmlns:a16="http://schemas.microsoft.com/office/drawing/2014/main" id="{B8FDA31E-97CD-F24C-A295-9ACD9EADC7C0}"/>
              </a:ext>
            </a:extLst>
          </p:cNvPr>
          <p:cNvSpPr>
            <a:spLocks noGrp="1"/>
          </p:cNvSpPr>
          <p:nvPr>
            <p:ph type="body" sz="quarter" idx="18" hasCustomPrompt="1"/>
          </p:nvPr>
        </p:nvSpPr>
        <p:spPr>
          <a:xfrm>
            <a:off x="6642947"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Description</a:t>
            </a:r>
          </a:p>
        </p:txBody>
      </p:sp>
      <p:sp>
        <p:nvSpPr>
          <p:cNvPr id="22" name="Tijdelijke aanduiding voor tekst 4">
            <a:extLst>
              <a:ext uri="{FF2B5EF4-FFF2-40B4-BE49-F238E27FC236}">
                <a16:creationId xmlns:a16="http://schemas.microsoft.com/office/drawing/2014/main" id="{AE2AC600-CCA1-1345-87EC-94FDA4B98A44}"/>
              </a:ext>
            </a:extLst>
          </p:cNvPr>
          <p:cNvSpPr>
            <a:spLocks noGrp="1"/>
          </p:cNvSpPr>
          <p:nvPr>
            <p:ph type="body" sz="quarter" idx="20" hasCustomPrompt="1"/>
          </p:nvPr>
        </p:nvSpPr>
        <p:spPr>
          <a:xfrm>
            <a:off x="9603741" y="3006938"/>
            <a:ext cx="1883833" cy="654261"/>
          </a:xfrm>
          <a:prstGeom prst="rect">
            <a:avLst/>
          </a:prstGeom>
        </p:spPr>
        <p:txBody>
          <a:bodyPr lIns="0" tIns="0" rIns="0" bIns="0" anchor="ctr"/>
          <a:lstStyle>
            <a:lvl1pPr marL="0" indent="0">
              <a:lnSpc>
                <a:spcPct val="100000"/>
              </a:lnSpc>
              <a:spcBef>
                <a:spcPts val="0"/>
              </a:spcBef>
              <a:spcAft>
                <a:spcPts val="533"/>
              </a:spcAft>
              <a:buFontTx/>
              <a:buNone/>
              <a:defRPr sz="2133">
                <a:solidFill>
                  <a:schemeClr val="bg1"/>
                </a:solidFill>
              </a:defRPr>
            </a:lvl1pPr>
          </a:lstStyle>
          <a:p>
            <a:pPr lvl="0"/>
            <a:r>
              <a:rPr lang="en-GB" noProof="0"/>
              <a:t>Insert Chapter Title</a:t>
            </a:r>
          </a:p>
        </p:txBody>
      </p:sp>
      <p:sp>
        <p:nvSpPr>
          <p:cNvPr id="23" name="Tijdelijke aanduiding voor tekst 4">
            <a:extLst>
              <a:ext uri="{FF2B5EF4-FFF2-40B4-BE49-F238E27FC236}">
                <a16:creationId xmlns:a16="http://schemas.microsoft.com/office/drawing/2014/main" id="{B0815A76-8BC2-BB42-BBBD-375902DA5283}"/>
              </a:ext>
            </a:extLst>
          </p:cNvPr>
          <p:cNvSpPr>
            <a:spLocks noGrp="1"/>
          </p:cNvSpPr>
          <p:nvPr>
            <p:ph type="body" sz="quarter" idx="21" hasCustomPrompt="1"/>
          </p:nvPr>
        </p:nvSpPr>
        <p:spPr>
          <a:xfrm>
            <a:off x="9603741" y="3860378"/>
            <a:ext cx="1883833" cy="654261"/>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Description</a:t>
            </a:r>
          </a:p>
        </p:txBody>
      </p:sp>
      <p:sp>
        <p:nvSpPr>
          <p:cNvPr id="27" name="Title 1">
            <a:extLst>
              <a:ext uri="{FF2B5EF4-FFF2-40B4-BE49-F238E27FC236}">
                <a16:creationId xmlns:a16="http://schemas.microsoft.com/office/drawing/2014/main" id="{296EFC56-FF24-EF4C-ADB7-93D0EA0DEB2F}"/>
              </a:ext>
            </a:extLst>
          </p:cNvPr>
          <p:cNvSpPr>
            <a:spLocks noGrp="1"/>
          </p:cNvSpPr>
          <p:nvPr>
            <p:ph type="title" hasCustomPrompt="1"/>
          </p:nvPr>
        </p:nvSpPr>
        <p:spPr>
          <a:xfrm>
            <a:off x="486834" y="1618299"/>
            <a:ext cx="5295900" cy="654261"/>
          </a:xfrm>
          <a:prstGeom prst="rect">
            <a:avLst/>
          </a:prstGeom>
        </p:spPr>
        <p:txBody>
          <a:bodyPr lIns="0" tIns="0" rIns="0" bIns="0" anchor="b"/>
          <a:lstStyle>
            <a:lvl1pPr>
              <a:defRPr sz="3733">
                <a:solidFill>
                  <a:schemeClr val="bg1"/>
                </a:solidFill>
              </a:defRPr>
            </a:lvl1pPr>
          </a:lstStyle>
          <a:p>
            <a:r>
              <a:rPr lang="en-GB" noProof="0"/>
              <a:t>Your Agenda</a:t>
            </a:r>
          </a:p>
        </p:txBody>
      </p:sp>
      <p:sp>
        <p:nvSpPr>
          <p:cNvPr id="28" name="Tijdelijke aanduiding voor tekst 4">
            <a:extLst>
              <a:ext uri="{FF2B5EF4-FFF2-40B4-BE49-F238E27FC236}">
                <a16:creationId xmlns:a16="http://schemas.microsoft.com/office/drawing/2014/main" id="{352AEADD-FF64-F242-8967-E659C87B189C}"/>
              </a:ext>
            </a:extLst>
          </p:cNvPr>
          <p:cNvSpPr>
            <a:spLocks noGrp="1"/>
          </p:cNvSpPr>
          <p:nvPr>
            <p:ph type="body" sz="quarter" idx="10" hasCustomPrompt="1"/>
          </p:nvPr>
        </p:nvSpPr>
        <p:spPr>
          <a:xfrm>
            <a:off x="486833" y="3006938"/>
            <a:ext cx="408519" cy="359425"/>
          </a:xfrm>
          <a:prstGeom prst="hexagon">
            <a:avLst/>
          </a:prstGeom>
          <a:ln w="12700">
            <a:solidFill>
              <a:schemeClr val="tx1"/>
            </a:solidFill>
          </a:ln>
        </p:spPr>
        <p:txBody>
          <a:bodyPr lIns="0" tIns="0" rIns="0" bIns="0" anchor="ctr"/>
          <a:lstStyle>
            <a:lvl1pPr marL="0" indent="0" algn="ctr">
              <a:lnSpc>
                <a:spcPct val="100000"/>
              </a:lnSpc>
              <a:spcBef>
                <a:spcPts val="0"/>
              </a:spcBef>
              <a:spcAft>
                <a:spcPts val="533"/>
              </a:spcAft>
              <a:buFontTx/>
              <a:buNone/>
              <a:defRPr sz="1867">
                <a:solidFill>
                  <a:schemeClr val="accent1"/>
                </a:solidFill>
              </a:defRPr>
            </a:lvl1pPr>
          </a:lstStyle>
          <a:p>
            <a:pPr lvl="0"/>
            <a:r>
              <a:rPr lang="en-GB" noProof="0"/>
              <a:t>0</a:t>
            </a:r>
          </a:p>
        </p:txBody>
      </p:sp>
      <p:sp>
        <p:nvSpPr>
          <p:cNvPr id="29" name="Tijdelijke aanduiding voor tekst 4">
            <a:extLst>
              <a:ext uri="{FF2B5EF4-FFF2-40B4-BE49-F238E27FC236}">
                <a16:creationId xmlns:a16="http://schemas.microsoft.com/office/drawing/2014/main" id="{A25ACE8A-6C64-2842-9DB1-30EA6B1DD1C2}"/>
              </a:ext>
            </a:extLst>
          </p:cNvPr>
          <p:cNvSpPr>
            <a:spLocks noGrp="1"/>
          </p:cNvSpPr>
          <p:nvPr>
            <p:ph type="body" sz="quarter" idx="13" hasCustomPrompt="1"/>
          </p:nvPr>
        </p:nvSpPr>
        <p:spPr>
          <a:xfrm>
            <a:off x="3287607" y="3006938"/>
            <a:ext cx="408519" cy="359425"/>
          </a:xfrm>
          <a:prstGeom prst="hexagon">
            <a:avLst/>
          </a:prstGeom>
          <a:ln w="12700">
            <a:solidFill>
              <a:schemeClr val="tx1"/>
            </a:solidFill>
          </a:ln>
        </p:spPr>
        <p:txBody>
          <a:bodyPr lIns="0" tIns="0" rIns="0" bIns="0" anchor="ctr"/>
          <a:lstStyle>
            <a:lvl1pPr marL="0" indent="0" algn="ctr">
              <a:lnSpc>
                <a:spcPct val="100000"/>
              </a:lnSpc>
              <a:spcBef>
                <a:spcPts val="0"/>
              </a:spcBef>
              <a:spcAft>
                <a:spcPts val="533"/>
              </a:spcAft>
              <a:buFontTx/>
              <a:buNone/>
              <a:defRPr sz="1867">
                <a:solidFill>
                  <a:schemeClr val="accent1"/>
                </a:solidFill>
              </a:defRPr>
            </a:lvl1pPr>
          </a:lstStyle>
          <a:p>
            <a:pPr lvl="0"/>
            <a:r>
              <a:rPr lang="en-GB" noProof="0"/>
              <a:t>0</a:t>
            </a:r>
          </a:p>
        </p:txBody>
      </p:sp>
      <p:sp>
        <p:nvSpPr>
          <p:cNvPr id="30" name="Tijdelijke aanduiding voor tekst 4">
            <a:extLst>
              <a:ext uri="{FF2B5EF4-FFF2-40B4-BE49-F238E27FC236}">
                <a16:creationId xmlns:a16="http://schemas.microsoft.com/office/drawing/2014/main" id="{B7340B6C-8B93-3843-9AF1-51D872D9BD0A}"/>
              </a:ext>
            </a:extLst>
          </p:cNvPr>
          <p:cNvSpPr>
            <a:spLocks noGrp="1"/>
          </p:cNvSpPr>
          <p:nvPr>
            <p:ph type="body" sz="quarter" idx="16" hasCustomPrompt="1"/>
          </p:nvPr>
        </p:nvSpPr>
        <p:spPr>
          <a:xfrm>
            <a:off x="6101079" y="3006938"/>
            <a:ext cx="408519" cy="359425"/>
          </a:xfrm>
          <a:prstGeom prst="hexagon">
            <a:avLst/>
          </a:prstGeom>
          <a:ln w="12700">
            <a:solidFill>
              <a:schemeClr val="tx1"/>
            </a:solidFill>
          </a:ln>
        </p:spPr>
        <p:txBody>
          <a:bodyPr lIns="0" tIns="0" rIns="0" bIns="0" anchor="ctr"/>
          <a:lstStyle>
            <a:lvl1pPr marL="0" indent="0" algn="ctr">
              <a:lnSpc>
                <a:spcPct val="100000"/>
              </a:lnSpc>
              <a:spcBef>
                <a:spcPts val="0"/>
              </a:spcBef>
              <a:spcAft>
                <a:spcPts val="533"/>
              </a:spcAft>
              <a:buFontTx/>
              <a:buNone/>
              <a:defRPr sz="1867">
                <a:solidFill>
                  <a:schemeClr val="accent1"/>
                </a:solidFill>
              </a:defRPr>
            </a:lvl1pPr>
          </a:lstStyle>
          <a:p>
            <a:pPr lvl="0"/>
            <a:r>
              <a:rPr lang="en-GB" noProof="0"/>
              <a:t>0</a:t>
            </a:r>
          </a:p>
        </p:txBody>
      </p:sp>
      <p:sp>
        <p:nvSpPr>
          <p:cNvPr id="31" name="Tijdelijke aanduiding voor tekst 4">
            <a:extLst>
              <a:ext uri="{FF2B5EF4-FFF2-40B4-BE49-F238E27FC236}">
                <a16:creationId xmlns:a16="http://schemas.microsoft.com/office/drawing/2014/main" id="{226A36A5-46F5-8344-BBD8-E3BBE335900E}"/>
              </a:ext>
            </a:extLst>
          </p:cNvPr>
          <p:cNvSpPr>
            <a:spLocks noGrp="1"/>
          </p:cNvSpPr>
          <p:nvPr>
            <p:ph type="body" sz="quarter" idx="19" hasCustomPrompt="1"/>
          </p:nvPr>
        </p:nvSpPr>
        <p:spPr>
          <a:xfrm>
            <a:off x="9061873" y="3006938"/>
            <a:ext cx="408519" cy="359425"/>
          </a:xfrm>
          <a:prstGeom prst="hexagon">
            <a:avLst/>
          </a:prstGeom>
          <a:ln w="12700">
            <a:solidFill>
              <a:schemeClr val="tx1"/>
            </a:solidFill>
          </a:ln>
        </p:spPr>
        <p:txBody>
          <a:bodyPr lIns="0" tIns="0" rIns="0" bIns="0" anchor="ctr"/>
          <a:lstStyle>
            <a:lvl1pPr marL="0" indent="0" algn="ctr">
              <a:lnSpc>
                <a:spcPct val="100000"/>
              </a:lnSpc>
              <a:spcBef>
                <a:spcPts val="0"/>
              </a:spcBef>
              <a:spcAft>
                <a:spcPts val="533"/>
              </a:spcAft>
              <a:buFontTx/>
              <a:buNone/>
              <a:defRPr sz="1867">
                <a:solidFill>
                  <a:schemeClr val="accent1"/>
                </a:solidFill>
              </a:defRPr>
            </a:lvl1pPr>
          </a:lstStyle>
          <a:p>
            <a:pPr lvl="0"/>
            <a:r>
              <a:rPr lang="en-GB" noProof="0"/>
              <a:t>0</a:t>
            </a:r>
          </a:p>
        </p:txBody>
      </p:sp>
      <p:sp>
        <p:nvSpPr>
          <p:cNvPr id="17" name="TextBox 16">
            <a:extLst>
              <a:ext uri="{FF2B5EF4-FFF2-40B4-BE49-F238E27FC236}">
                <a16:creationId xmlns:a16="http://schemas.microsoft.com/office/drawing/2014/main" id="{8E1376DC-B949-D549-B9E1-340AFA9792CB}"/>
              </a:ext>
            </a:extLst>
          </p:cNvPr>
          <p:cNvSpPr txBox="1"/>
          <p:nvPr/>
        </p:nvSpPr>
        <p:spPr>
          <a:xfrm>
            <a:off x="10348969" y="6085700"/>
            <a:ext cx="1450297" cy="483432"/>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noProof="0">
              <a:solidFill>
                <a:schemeClr val="accent3"/>
              </a:solidFill>
            </a:endParaRPr>
          </a:p>
        </p:txBody>
      </p:sp>
    </p:spTree>
    <p:extLst>
      <p:ext uri="{BB962C8B-B14F-4D97-AF65-F5344CB8AC3E}">
        <p14:creationId xmlns:p14="http://schemas.microsoft.com/office/powerpoint/2010/main" val="3272007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genda - Option 2 Gray">
    <p:bg>
      <p:bgPr>
        <a:gradFill>
          <a:gsLst>
            <a:gs pos="0">
              <a:schemeClr val="accent3">
                <a:lumMod val="75000"/>
                <a:lumOff val="25000"/>
              </a:schemeClr>
            </a:gs>
            <a:gs pos="80000">
              <a:schemeClr val="accent3"/>
            </a:gs>
          </a:gsLst>
          <a:lin ang="6600000" scaled="0"/>
        </a:gra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D8FEE30-E6EE-E640-847D-C1FD6C9FE03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517" t="-1742" r="10157" b="51474"/>
          <a:stretch/>
        </p:blipFill>
        <p:spPr>
          <a:xfrm>
            <a:off x="3950679" y="1430217"/>
            <a:ext cx="8241323" cy="5427784"/>
          </a:xfrm>
          <a:prstGeom prst="rect">
            <a:avLst/>
          </a:prstGeom>
        </p:spPr>
      </p:pic>
      <p:sp>
        <p:nvSpPr>
          <p:cNvPr id="10" name="Tijdelijke aanduiding voor tekst 4">
            <a:extLst>
              <a:ext uri="{FF2B5EF4-FFF2-40B4-BE49-F238E27FC236}">
                <a16:creationId xmlns:a16="http://schemas.microsoft.com/office/drawing/2014/main" id="{8C6B7B9C-4431-E64D-BB02-BB5B7FEF1D49}"/>
              </a:ext>
            </a:extLst>
          </p:cNvPr>
          <p:cNvSpPr>
            <a:spLocks noGrp="1"/>
          </p:cNvSpPr>
          <p:nvPr>
            <p:ph type="body" sz="quarter" idx="11" hasCustomPrompt="1"/>
          </p:nvPr>
        </p:nvSpPr>
        <p:spPr>
          <a:xfrm>
            <a:off x="485988" y="2828502"/>
            <a:ext cx="9375985" cy="2630804"/>
          </a:xfrm>
          <a:prstGeom prst="rect">
            <a:avLst/>
          </a:prstGeom>
        </p:spPr>
        <p:txBody>
          <a:bodyPr lIns="0" tIns="0" rIns="0" bIns="0" anchor="t"/>
          <a:lstStyle>
            <a:lvl1pPr marL="457189" indent="-457189">
              <a:lnSpc>
                <a:spcPct val="100000"/>
              </a:lnSpc>
              <a:spcBef>
                <a:spcPts val="0"/>
              </a:spcBef>
              <a:spcAft>
                <a:spcPts val="800"/>
              </a:spcAft>
              <a:buClr>
                <a:schemeClr val="accent2"/>
              </a:buClr>
              <a:buFont typeface="+mj-lt"/>
              <a:buAutoNum type="arabicPeriod"/>
              <a:defRPr sz="2667">
                <a:solidFill>
                  <a:schemeClr val="bg1"/>
                </a:solidFill>
              </a:defRPr>
            </a:lvl1pPr>
          </a:lstStyle>
          <a:p>
            <a:pPr lvl="0"/>
            <a:r>
              <a:rPr lang="en-GB" noProof="0"/>
              <a:t>Insert Chapter Title</a:t>
            </a:r>
          </a:p>
        </p:txBody>
      </p:sp>
      <p:sp>
        <p:nvSpPr>
          <p:cNvPr id="8" name="Zeshoek 7">
            <a:extLst>
              <a:ext uri="{FF2B5EF4-FFF2-40B4-BE49-F238E27FC236}">
                <a16:creationId xmlns:a16="http://schemas.microsoft.com/office/drawing/2014/main" id="{3613DA48-38BB-974F-A2D4-A2B584936245}"/>
              </a:ext>
            </a:extLst>
          </p:cNvPr>
          <p:cNvSpPr/>
          <p:nvPr/>
        </p:nvSpPr>
        <p:spPr>
          <a:xfrm>
            <a:off x="478531" y="1452868"/>
            <a:ext cx="1119043" cy="985123"/>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9" name="Title 1">
            <a:extLst>
              <a:ext uri="{FF2B5EF4-FFF2-40B4-BE49-F238E27FC236}">
                <a16:creationId xmlns:a16="http://schemas.microsoft.com/office/drawing/2014/main" id="{F98835A1-ABFB-DD46-80C5-7BD031A01D83}"/>
              </a:ext>
            </a:extLst>
          </p:cNvPr>
          <p:cNvSpPr>
            <a:spLocks noGrp="1"/>
          </p:cNvSpPr>
          <p:nvPr>
            <p:ph type="title" hasCustomPrompt="1"/>
          </p:nvPr>
        </p:nvSpPr>
        <p:spPr>
          <a:xfrm>
            <a:off x="978275" y="1618299"/>
            <a:ext cx="5295900" cy="654261"/>
          </a:xfrm>
          <a:prstGeom prst="rect">
            <a:avLst/>
          </a:prstGeom>
        </p:spPr>
        <p:txBody>
          <a:bodyPr lIns="0" tIns="0" rIns="0" bIns="0" anchor="b"/>
          <a:lstStyle>
            <a:lvl1pPr>
              <a:defRPr sz="3733">
                <a:solidFill>
                  <a:schemeClr val="bg1"/>
                </a:solidFill>
              </a:defRPr>
            </a:lvl1pPr>
          </a:lstStyle>
          <a:p>
            <a:r>
              <a:rPr lang="en-GB" noProof="0"/>
              <a:t>Your Agenda</a:t>
            </a:r>
          </a:p>
        </p:txBody>
      </p:sp>
      <p:sp>
        <p:nvSpPr>
          <p:cNvPr id="7" name="TextBox 6">
            <a:extLst>
              <a:ext uri="{FF2B5EF4-FFF2-40B4-BE49-F238E27FC236}">
                <a16:creationId xmlns:a16="http://schemas.microsoft.com/office/drawing/2014/main" id="{B87DAFCF-CEC2-9C4B-8697-A764E01FBCC9}"/>
              </a:ext>
            </a:extLst>
          </p:cNvPr>
          <p:cNvSpPr txBox="1"/>
          <p:nvPr/>
        </p:nvSpPr>
        <p:spPr>
          <a:xfrm>
            <a:off x="10348969" y="6085700"/>
            <a:ext cx="1450297" cy="483432"/>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Tree>
    <p:extLst>
      <p:ext uri="{BB962C8B-B14F-4D97-AF65-F5344CB8AC3E}">
        <p14:creationId xmlns:p14="http://schemas.microsoft.com/office/powerpoint/2010/main" val="3644262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genda - Option 2 White">
    <p:bg>
      <p:bgPr>
        <a:solidFill>
          <a:schemeClr val="bg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EAF9CDB-D22B-B347-BDC9-E9BEE0F46FE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2214" t="-1742" r="10157" b="51474"/>
          <a:stretch/>
        </p:blipFill>
        <p:spPr>
          <a:xfrm>
            <a:off x="3810001" y="1430217"/>
            <a:ext cx="8382000" cy="5427784"/>
          </a:xfrm>
          <a:prstGeom prst="rect">
            <a:avLst/>
          </a:prstGeom>
        </p:spPr>
      </p:pic>
      <p:sp>
        <p:nvSpPr>
          <p:cNvPr id="12" name="Zeshoek 11">
            <a:extLst>
              <a:ext uri="{FF2B5EF4-FFF2-40B4-BE49-F238E27FC236}">
                <a16:creationId xmlns:a16="http://schemas.microsoft.com/office/drawing/2014/main" id="{F59CA48E-5E3A-4B49-B2B6-D25AA36EE669}"/>
              </a:ext>
            </a:extLst>
          </p:cNvPr>
          <p:cNvSpPr/>
          <p:nvPr/>
        </p:nvSpPr>
        <p:spPr>
          <a:xfrm>
            <a:off x="485987" y="1452868"/>
            <a:ext cx="1119043" cy="985123"/>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7" name="Title 1">
            <a:extLst>
              <a:ext uri="{FF2B5EF4-FFF2-40B4-BE49-F238E27FC236}">
                <a16:creationId xmlns:a16="http://schemas.microsoft.com/office/drawing/2014/main" id="{6AC09E27-2C34-6245-97B7-3A579D481881}"/>
              </a:ext>
            </a:extLst>
          </p:cNvPr>
          <p:cNvSpPr>
            <a:spLocks noGrp="1"/>
          </p:cNvSpPr>
          <p:nvPr>
            <p:ph type="title" hasCustomPrompt="1"/>
          </p:nvPr>
        </p:nvSpPr>
        <p:spPr>
          <a:xfrm>
            <a:off x="939123" y="1618299"/>
            <a:ext cx="5295900" cy="654261"/>
          </a:xfrm>
          <a:prstGeom prst="rect">
            <a:avLst/>
          </a:prstGeom>
        </p:spPr>
        <p:txBody>
          <a:bodyPr lIns="0" tIns="0" rIns="0" bIns="0" anchor="b"/>
          <a:lstStyle>
            <a:lvl1pPr>
              <a:defRPr sz="3733">
                <a:solidFill>
                  <a:schemeClr val="tx1"/>
                </a:solidFill>
              </a:defRPr>
            </a:lvl1pPr>
          </a:lstStyle>
          <a:p>
            <a:r>
              <a:rPr lang="en-GB" noProof="0"/>
              <a:t>Your Agenda</a:t>
            </a:r>
          </a:p>
        </p:txBody>
      </p:sp>
      <p:sp>
        <p:nvSpPr>
          <p:cNvPr id="10" name="Tijdelijke aanduiding voor tekst 4">
            <a:extLst>
              <a:ext uri="{FF2B5EF4-FFF2-40B4-BE49-F238E27FC236}">
                <a16:creationId xmlns:a16="http://schemas.microsoft.com/office/drawing/2014/main" id="{8C6B7B9C-4431-E64D-BB02-BB5B7FEF1D49}"/>
              </a:ext>
            </a:extLst>
          </p:cNvPr>
          <p:cNvSpPr>
            <a:spLocks noGrp="1"/>
          </p:cNvSpPr>
          <p:nvPr>
            <p:ph type="body" sz="quarter" idx="11" hasCustomPrompt="1"/>
          </p:nvPr>
        </p:nvSpPr>
        <p:spPr>
          <a:xfrm>
            <a:off x="485988" y="2828502"/>
            <a:ext cx="9375985" cy="2630804"/>
          </a:xfrm>
          <a:prstGeom prst="rect">
            <a:avLst/>
          </a:prstGeom>
        </p:spPr>
        <p:txBody>
          <a:bodyPr lIns="0" tIns="0" rIns="0" bIns="0" anchor="t"/>
          <a:lstStyle>
            <a:lvl1pPr marL="457189" indent="-457189">
              <a:lnSpc>
                <a:spcPct val="100000"/>
              </a:lnSpc>
              <a:spcBef>
                <a:spcPts val="0"/>
              </a:spcBef>
              <a:spcAft>
                <a:spcPts val="800"/>
              </a:spcAft>
              <a:buClr>
                <a:schemeClr val="accent2"/>
              </a:buClr>
              <a:buFont typeface="+mj-lt"/>
              <a:buAutoNum type="arabicPeriod"/>
              <a:defRPr sz="2667">
                <a:solidFill>
                  <a:schemeClr val="tx1"/>
                </a:solidFill>
              </a:defRPr>
            </a:lvl1pPr>
          </a:lstStyle>
          <a:p>
            <a:pPr lvl="0"/>
            <a:r>
              <a:rPr lang="en-GB" noProof="0"/>
              <a:t>Insert Chapter Title</a:t>
            </a:r>
          </a:p>
        </p:txBody>
      </p:sp>
      <p:sp>
        <p:nvSpPr>
          <p:cNvPr id="8" name="TextBox 7">
            <a:extLst>
              <a:ext uri="{FF2B5EF4-FFF2-40B4-BE49-F238E27FC236}">
                <a16:creationId xmlns:a16="http://schemas.microsoft.com/office/drawing/2014/main" id="{766137F2-DFEA-5A46-B4CF-38EF07A73343}"/>
              </a:ext>
            </a:extLst>
          </p:cNvPr>
          <p:cNvSpPr txBox="1"/>
          <p:nvPr/>
        </p:nvSpPr>
        <p:spPr>
          <a:xfrm>
            <a:off x="10348969" y="6085700"/>
            <a:ext cx="1450297" cy="483432"/>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Tree>
    <p:extLst>
      <p:ext uri="{BB962C8B-B14F-4D97-AF65-F5344CB8AC3E}">
        <p14:creationId xmlns:p14="http://schemas.microsoft.com/office/powerpoint/2010/main" val="2275924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genda - Option 2 Orange">
    <p:bg>
      <p:bgPr>
        <a:gradFill>
          <a:gsLst>
            <a:gs pos="58000">
              <a:schemeClr val="accent2">
                <a:alpha val="88000"/>
              </a:schemeClr>
            </a:gs>
            <a:gs pos="2000">
              <a:schemeClr val="bg1"/>
            </a:gs>
            <a:gs pos="28000">
              <a:schemeClr val="accent2">
                <a:lumMod val="60000"/>
                <a:lumOff val="40000"/>
              </a:schemeClr>
            </a:gs>
          </a:gsLst>
          <a:lin ang="6600000" scaled="0"/>
        </a:gradFill>
        <a:effectLst/>
      </p:bgPr>
    </p:bg>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080F36F3-AF2B-BE46-B85E-7A1825772C4A}"/>
              </a:ext>
            </a:extLst>
          </p:cNvPr>
          <p:cNvPicPr>
            <a:picLocks noChangeAspect="1"/>
          </p:cNvPicPr>
          <p:nvPr/>
        </p:nvPicPr>
        <p:blipFill rotWithShape="1">
          <a:blip r:embed="rId2">
            <a:lum bright="9000"/>
            <a:extLst>
              <a:ext uri="{96DAC541-7B7A-43D3-8B79-37D633B846F1}">
                <asvg:svgBlip xmlns:asvg="http://schemas.microsoft.com/office/drawing/2016/SVG/main" r:embed="rId3"/>
              </a:ext>
            </a:extLst>
          </a:blip>
          <a:srcRect l="13191" t="-1742" r="10157" b="51474"/>
          <a:stretch/>
        </p:blipFill>
        <p:spPr>
          <a:xfrm>
            <a:off x="3915509" y="1430217"/>
            <a:ext cx="8276492" cy="5427784"/>
          </a:xfrm>
          <a:prstGeom prst="rect">
            <a:avLst/>
          </a:prstGeom>
        </p:spPr>
      </p:pic>
      <p:sp>
        <p:nvSpPr>
          <p:cNvPr id="17" name="Zeshoek 16">
            <a:extLst>
              <a:ext uri="{FF2B5EF4-FFF2-40B4-BE49-F238E27FC236}">
                <a16:creationId xmlns:a16="http://schemas.microsoft.com/office/drawing/2014/main" id="{5879E8E0-8136-AA4E-937B-186DC7FA48C0}"/>
              </a:ext>
            </a:extLst>
          </p:cNvPr>
          <p:cNvSpPr/>
          <p:nvPr/>
        </p:nvSpPr>
        <p:spPr>
          <a:xfrm>
            <a:off x="485987" y="1452868"/>
            <a:ext cx="1119043" cy="985123"/>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18" name="Title 1">
            <a:extLst>
              <a:ext uri="{FF2B5EF4-FFF2-40B4-BE49-F238E27FC236}">
                <a16:creationId xmlns:a16="http://schemas.microsoft.com/office/drawing/2014/main" id="{96C57BD3-418D-844A-87A3-B3A44D1286B6}"/>
              </a:ext>
            </a:extLst>
          </p:cNvPr>
          <p:cNvSpPr>
            <a:spLocks noGrp="1"/>
          </p:cNvSpPr>
          <p:nvPr>
            <p:ph type="title" hasCustomPrompt="1"/>
          </p:nvPr>
        </p:nvSpPr>
        <p:spPr>
          <a:xfrm>
            <a:off x="939123" y="1618299"/>
            <a:ext cx="5295900" cy="654261"/>
          </a:xfrm>
          <a:prstGeom prst="rect">
            <a:avLst/>
          </a:prstGeom>
        </p:spPr>
        <p:txBody>
          <a:bodyPr lIns="0" tIns="0" rIns="0" bIns="0" anchor="b"/>
          <a:lstStyle>
            <a:lvl1pPr>
              <a:defRPr sz="3733">
                <a:solidFill>
                  <a:schemeClr val="bg1"/>
                </a:solidFill>
              </a:defRPr>
            </a:lvl1pPr>
          </a:lstStyle>
          <a:p>
            <a:r>
              <a:rPr lang="en-GB" noProof="0"/>
              <a:t>Your Agenda</a:t>
            </a:r>
          </a:p>
        </p:txBody>
      </p:sp>
      <p:sp>
        <p:nvSpPr>
          <p:cNvPr id="21" name="Tijdelijke aanduiding voor tekst 4">
            <a:extLst>
              <a:ext uri="{FF2B5EF4-FFF2-40B4-BE49-F238E27FC236}">
                <a16:creationId xmlns:a16="http://schemas.microsoft.com/office/drawing/2014/main" id="{6C8B4607-CFE3-D14B-97F2-83702387D557}"/>
              </a:ext>
            </a:extLst>
          </p:cNvPr>
          <p:cNvSpPr>
            <a:spLocks noGrp="1"/>
          </p:cNvSpPr>
          <p:nvPr>
            <p:ph type="body" sz="quarter" idx="11" hasCustomPrompt="1"/>
          </p:nvPr>
        </p:nvSpPr>
        <p:spPr>
          <a:xfrm>
            <a:off x="485988" y="2828502"/>
            <a:ext cx="9375985" cy="2630804"/>
          </a:xfrm>
          <a:prstGeom prst="rect">
            <a:avLst/>
          </a:prstGeom>
        </p:spPr>
        <p:txBody>
          <a:bodyPr lIns="0" tIns="0" rIns="0" bIns="0" anchor="t"/>
          <a:lstStyle>
            <a:lvl1pPr marL="457189" indent="-457189">
              <a:lnSpc>
                <a:spcPct val="100000"/>
              </a:lnSpc>
              <a:spcBef>
                <a:spcPts val="0"/>
              </a:spcBef>
              <a:spcAft>
                <a:spcPts val="800"/>
              </a:spcAft>
              <a:buClr>
                <a:schemeClr val="tx1"/>
              </a:buClr>
              <a:buFont typeface="+mj-lt"/>
              <a:buAutoNum type="arabicPeriod"/>
              <a:defRPr sz="2667">
                <a:solidFill>
                  <a:schemeClr val="bg1"/>
                </a:solidFill>
              </a:defRPr>
            </a:lvl1pPr>
          </a:lstStyle>
          <a:p>
            <a:pPr lvl="0"/>
            <a:r>
              <a:rPr lang="en-GB" noProof="0"/>
              <a:t>Insert Chapter Title</a:t>
            </a:r>
          </a:p>
        </p:txBody>
      </p:sp>
      <p:sp>
        <p:nvSpPr>
          <p:cNvPr id="7" name="TextBox 6">
            <a:extLst>
              <a:ext uri="{FF2B5EF4-FFF2-40B4-BE49-F238E27FC236}">
                <a16:creationId xmlns:a16="http://schemas.microsoft.com/office/drawing/2014/main" id="{53C98A45-4C52-5A40-A3BE-E3AAE3FAEF2B}"/>
              </a:ext>
            </a:extLst>
          </p:cNvPr>
          <p:cNvSpPr txBox="1"/>
          <p:nvPr/>
        </p:nvSpPr>
        <p:spPr>
          <a:xfrm>
            <a:off x="10348969" y="6085700"/>
            <a:ext cx="1450297" cy="483432"/>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noProof="0">
              <a:solidFill>
                <a:schemeClr val="accent3"/>
              </a:solidFill>
            </a:endParaRPr>
          </a:p>
        </p:txBody>
      </p:sp>
    </p:spTree>
    <p:extLst>
      <p:ext uri="{BB962C8B-B14F-4D97-AF65-F5344CB8AC3E}">
        <p14:creationId xmlns:p14="http://schemas.microsoft.com/office/powerpoint/2010/main" val="3120429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hapter - Gray">
    <p:bg>
      <p:bgPr>
        <a:gradFill>
          <a:gsLst>
            <a:gs pos="0">
              <a:schemeClr val="accent3">
                <a:lumMod val="75000"/>
                <a:lumOff val="25000"/>
              </a:schemeClr>
            </a:gs>
            <a:gs pos="80000">
              <a:schemeClr val="accent3"/>
            </a:gs>
          </a:gsLst>
          <a:lin ang="6600000" scaled="0"/>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AC09E27-2C34-6245-97B7-3A579D481881}"/>
              </a:ext>
            </a:extLst>
          </p:cNvPr>
          <p:cNvSpPr>
            <a:spLocks noGrp="1"/>
          </p:cNvSpPr>
          <p:nvPr>
            <p:ph type="title" hasCustomPrompt="1"/>
          </p:nvPr>
        </p:nvSpPr>
        <p:spPr>
          <a:xfrm>
            <a:off x="1266613" y="1835046"/>
            <a:ext cx="5095240" cy="654261"/>
          </a:xfrm>
          <a:prstGeom prst="rect">
            <a:avLst/>
          </a:prstGeom>
        </p:spPr>
        <p:txBody>
          <a:bodyPr lIns="0" tIns="0" rIns="0" bIns="0" anchor="b"/>
          <a:lstStyle>
            <a:lvl1pPr>
              <a:lnSpc>
                <a:spcPct val="100000"/>
              </a:lnSpc>
              <a:defRPr sz="3733">
                <a:solidFill>
                  <a:schemeClr val="bg1"/>
                </a:solidFill>
              </a:defRPr>
            </a:lvl1pPr>
          </a:lstStyle>
          <a:p>
            <a:r>
              <a:rPr lang="en-GB" noProof="0"/>
              <a:t>Insert Chapter Title</a:t>
            </a:r>
          </a:p>
        </p:txBody>
      </p:sp>
      <p:sp>
        <p:nvSpPr>
          <p:cNvPr id="6" name="Subtitle 2">
            <a:extLst>
              <a:ext uri="{FF2B5EF4-FFF2-40B4-BE49-F238E27FC236}">
                <a16:creationId xmlns:a16="http://schemas.microsoft.com/office/drawing/2014/main" id="{C82EA719-5647-C848-9D8D-4DFE6CE32191}"/>
              </a:ext>
            </a:extLst>
          </p:cNvPr>
          <p:cNvSpPr>
            <a:spLocks noGrp="1"/>
          </p:cNvSpPr>
          <p:nvPr>
            <p:ph type="subTitle" idx="1" hasCustomPrompt="1"/>
          </p:nvPr>
        </p:nvSpPr>
        <p:spPr>
          <a:xfrm>
            <a:off x="1266613" y="2808859"/>
            <a:ext cx="5095240" cy="1065488"/>
          </a:xfrm>
          <a:prstGeom prst="rect">
            <a:avLst/>
          </a:prstGeom>
        </p:spPr>
        <p:txBody>
          <a:bodyPr lIns="0" tIns="0" rIns="0" bIns="0" anchor="t">
            <a:norm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Small Description</a:t>
            </a:r>
          </a:p>
        </p:txBody>
      </p:sp>
      <p:pic>
        <p:nvPicPr>
          <p:cNvPr id="9" name="Graphic 8">
            <a:extLst>
              <a:ext uri="{FF2B5EF4-FFF2-40B4-BE49-F238E27FC236}">
                <a16:creationId xmlns:a16="http://schemas.microsoft.com/office/drawing/2014/main" id="{883977C8-96D1-2F45-9BC1-E02C83E7576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1768" t="-1742" r="10157" b="51474"/>
          <a:stretch/>
        </p:blipFill>
        <p:spPr>
          <a:xfrm>
            <a:off x="4841632" y="1430217"/>
            <a:ext cx="7350369" cy="5427784"/>
          </a:xfrm>
          <a:prstGeom prst="rect">
            <a:avLst/>
          </a:prstGeom>
        </p:spPr>
      </p:pic>
      <p:sp>
        <p:nvSpPr>
          <p:cNvPr id="8" name="TextBox 7">
            <a:extLst>
              <a:ext uri="{FF2B5EF4-FFF2-40B4-BE49-F238E27FC236}">
                <a16:creationId xmlns:a16="http://schemas.microsoft.com/office/drawing/2014/main" id="{768D55C5-85D9-0B42-B7B2-B37C80F11332}"/>
              </a:ext>
            </a:extLst>
          </p:cNvPr>
          <p:cNvSpPr txBox="1"/>
          <p:nvPr/>
        </p:nvSpPr>
        <p:spPr>
          <a:xfrm>
            <a:off x="10348969" y="6085700"/>
            <a:ext cx="1450297" cy="483432"/>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noProof="0">
              <a:solidFill>
                <a:schemeClr val="accent3"/>
              </a:solidFill>
            </a:endParaRPr>
          </a:p>
        </p:txBody>
      </p:sp>
      <p:sp>
        <p:nvSpPr>
          <p:cNvPr id="10" name="Text Placeholder 3">
            <a:extLst>
              <a:ext uri="{FF2B5EF4-FFF2-40B4-BE49-F238E27FC236}">
                <a16:creationId xmlns:a16="http://schemas.microsoft.com/office/drawing/2014/main" id="{E8FF16D9-20C6-5944-AD26-6188E2DA0EDB}"/>
              </a:ext>
            </a:extLst>
          </p:cNvPr>
          <p:cNvSpPr>
            <a:spLocks noGrp="1"/>
          </p:cNvSpPr>
          <p:nvPr>
            <p:ph type="body" sz="quarter" idx="16" hasCustomPrompt="1"/>
          </p:nvPr>
        </p:nvSpPr>
        <p:spPr>
          <a:xfrm>
            <a:off x="496358" y="2004507"/>
            <a:ext cx="551999" cy="484800"/>
          </a:xfrm>
          <a:prstGeom prst="hexagon">
            <a:avLst/>
          </a:prstGeom>
          <a:ln>
            <a:solidFill>
              <a:schemeClr val="accent2"/>
            </a:solidFill>
          </a:ln>
        </p:spPr>
        <p:txBody>
          <a:bodyPr lIns="36000" tIns="0" rIns="36000" bIns="0" anchor="b"/>
          <a:lstStyle>
            <a:lvl1pPr marL="0" indent="0" algn="ctr">
              <a:buNone/>
              <a:defRPr sz="2133">
                <a:solidFill>
                  <a:schemeClr val="accent2"/>
                </a:solidFill>
              </a:defRPr>
            </a:lvl1pPr>
          </a:lstStyle>
          <a:p>
            <a:pPr lvl="0"/>
            <a:r>
              <a:rPr lang="en-GB" dirty="0"/>
              <a:t>0</a:t>
            </a:r>
          </a:p>
        </p:txBody>
      </p:sp>
    </p:spTree>
    <p:extLst>
      <p:ext uri="{BB962C8B-B14F-4D97-AF65-F5344CB8AC3E}">
        <p14:creationId xmlns:p14="http://schemas.microsoft.com/office/powerpoint/2010/main" val="3675433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2917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hapter - Orange">
    <p:bg>
      <p:bgPr>
        <a:gradFill>
          <a:gsLst>
            <a:gs pos="58000">
              <a:schemeClr val="accent2">
                <a:alpha val="89000"/>
              </a:schemeClr>
            </a:gs>
            <a:gs pos="2000">
              <a:schemeClr val="bg1"/>
            </a:gs>
            <a:gs pos="28000">
              <a:schemeClr val="accent2">
                <a:lumMod val="60000"/>
                <a:lumOff val="40000"/>
              </a:schemeClr>
            </a:gs>
          </a:gsLst>
          <a:lin ang="6600000" scaled="0"/>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B9E4193-39CE-2040-9C62-6F1734EE9263}"/>
              </a:ext>
            </a:extLst>
          </p:cNvPr>
          <p:cNvSpPr>
            <a:spLocks noGrp="1"/>
          </p:cNvSpPr>
          <p:nvPr>
            <p:ph type="title" hasCustomPrompt="1"/>
          </p:nvPr>
        </p:nvSpPr>
        <p:spPr>
          <a:xfrm>
            <a:off x="1266613" y="1835046"/>
            <a:ext cx="5095240" cy="654261"/>
          </a:xfrm>
          <a:prstGeom prst="rect">
            <a:avLst/>
          </a:prstGeom>
        </p:spPr>
        <p:txBody>
          <a:bodyPr lIns="0" tIns="0" rIns="0" bIns="0" anchor="b"/>
          <a:lstStyle>
            <a:lvl1pPr>
              <a:lnSpc>
                <a:spcPct val="100000"/>
              </a:lnSpc>
              <a:defRPr sz="3733">
                <a:solidFill>
                  <a:schemeClr val="bg1"/>
                </a:solidFill>
              </a:defRPr>
            </a:lvl1pPr>
          </a:lstStyle>
          <a:p>
            <a:r>
              <a:rPr lang="en-GB" noProof="0"/>
              <a:t>Insert Chapter Title</a:t>
            </a:r>
          </a:p>
        </p:txBody>
      </p:sp>
      <p:sp>
        <p:nvSpPr>
          <p:cNvPr id="8" name="Subtitle 2">
            <a:extLst>
              <a:ext uri="{FF2B5EF4-FFF2-40B4-BE49-F238E27FC236}">
                <a16:creationId xmlns:a16="http://schemas.microsoft.com/office/drawing/2014/main" id="{0CDF0263-ED42-3D43-92C8-3026C33C6618}"/>
              </a:ext>
            </a:extLst>
          </p:cNvPr>
          <p:cNvSpPr>
            <a:spLocks noGrp="1"/>
          </p:cNvSpPr>
          <p:nvPr>
            <p:ph type="subTitle" idx="1" hasCustomPrompt="1"/>
          </p:nvPr>
        </p:nvSpPr>
        <p:spPr>
          <a:xfrm>
            <a:off x="1266613" y="2808859"/>
            <a:ext cx="5095240" cy="1065488"/>
          </a:xfrm>
          <a:prstGeom prst="rect">
            <a:avLst/>
          </a:prstGeom>
        </p:spPr>
        <p:txBody>
          <a:bodyPr lIns="0" tIns="0" rIns="0" bIns="0" anchor="t">
            <a:norm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Small Description</a:t>
            </a:r>
          </a:p>
        </p:txBody>
      </p:sp>
      <p:sp>
        <p:nvSpPr>
          <p:cNvPr id="9" name="Tijdelijke aanduiding voor tekst 4">
            <a:extLst>
              <a:ext uri="{FF2B5EF4-FFF2-40B4-BE49-F238E27FC236}">
                <a16:creationId xmlns:a16="http://schemas.microsoft.com/office/drawing/2014/main" id="{40D2A5B2-5B17-CF4A-AB3A-2A101ABB0C41}"/>
              </a:ext>
            </a:extLst>
          </p:cNvPr>
          <p:cNvSpPr>
            <a:spLocks noGrp="1"/>
          </p:cNvSpPr>
          <p:nvPr>
            <p:ph type="body" sz="quarter" idx="10" hasCustomPrompt="1"/>
          </p:nvPr>
        </p:nvSpPr>
        <p:spPr>
          <a:xfrm>
            <a:off x="496358" y="2004177"/>
            <a:ext cx="551393" cy="485131"/>
          </a:xfrm>
          <a:prstGeom prst="hexagon">
            <a:avLst/>
          </a:prstGeom>
          <a:ln w="12700">
            <a:solidFill>
              <a:schemeClr val="accent1"/>
            </a:solidFill>
          </a:ln>
        </p:spPr>
        <p:txBody>
          <a:bodyPr lIns="0" tIns="0" rIns="0" bIns="0" anchor="ctr"/>
          <a:lstStyle>
            <a:lvl1pPr marL="0" indent="0" algn="ctr">
              <a:lnSpc>
                <a:spcPct val="100000"/>
              </a:lnSpc>
              <a:spcBef>
                <a:spcPts val="0"/>
              </a:spcBef>
              <a:spcAft>
                <a:spcPts val="533"/>
              </a:spcAft>
              <a:buFontTx/>
              <a:buNone/>
              <a:defRPr sz="2133">
                <a:solidFill>
                  <a:schemeClr val="tx1"/>
                </a:solidFill>
              </a:defRPr>
            </a:lvl1pPr>
          </a:lstStyle>
          <a:p>
            <a:pPr lvl="0"/>
            <a:r>
              <a:rPr lang="en-GB" noProof="0"/>
              <a:t>0</a:t>
            </a:r>
          </a:p>
        </p:txBody>
      </p:sp>
      <p:pic>
        <p:nvPicPr>
          <p:cNvPr id="10" name="Graphic 9">
            <a:extLst>
              <a:ext uri="{FF2B5EF4-FFF2-40B4-BE49-F238E27FC236}">
                <a16:creationId xmlns:a16="http://schemas.microsoft.com/office/drawing/2014/main" id="{F777707F-8290-E746-A677-92562E35EF11}"/>
              </a:ext>
            </a:extLst>
          </p:cNvPr>
          <p:cNvPicPr>
            <a:picLocks noChangeAspect="1"/>
          </p:cNvPicPr>
          <p:nvPr/>
        </p:nvPicPr>
        <p:blipFill rotWithShape="1">
          <a:blip r:embed="rId2">
            <a:lum bright="5000"/>
            <a:extLst>
              <a:ext uri="{96DAC541-7B7A-43D3-8B79-37D633B846F1}">
                <asvg:svgBlip xmlns:asvg="http://schemas.microsoft.com/office/drawing/2016/SVG/main" r:embed="rId3"/>
              </a:ext>
            </a:extLst>
          </a:blip>
          <a:srcRect l="13096" t="-1742" r="10157" b="51474"/>
          <a:stretch/>
        </p:blipFill>
        <p:spPr>
          <a:xfrm>
            <a:off x="3905252" y="1430217"/>
            <a:ext cx="8286749" cy="5427784"/>
          </a:xfrm>
          <a:prstGeom prst="rect">
            <a:avLst/>
          </a:prstGeom>
        </p:spPr>
      </p:pic>
      <p:sp>
        <p:nvSpPr>
          <p:cNvPr id="12" name="TextBox 11">
            <a:extLst>
              <a:ext uri="{FF2B5EF4-FFF2-40B4-BE49-F238E27FC236}">
                <a16:creationId xmlns:a16="http://schemas.microsoft.com/office/drawing/2014/main" id="{1F83B8A0-871D-8B4F-A1D3-A31A93B0427F}"/>
              </a:ext>
            </a:extLst>
          </p:cNvPr>
          <p:cNvSpPr txBox="1"/>
          <p:nvPr/>
        </p:nvSpPr>
        <p:spPr>
          <a:xfrm>
            <a:off x="10348969" y="6085700"/>
            <a:ext cx="1450297" cy="483432"/>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Tree>
    <p:extLst>
      <p:ext uri="{BB962C8B-B14F-4D97-AF65-F5344CB8AC3E}">
        <p14:creationId xmlns:p14="http://schemas.microsoft.com/office/powerpoint/2010/main" val="1087053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pter - Image 1">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674D28F3-CDF6-7446-B78C-BB277E8FDF4F}"/>
              </a:ext>
            </a:extLst>
          </p:cNvPr>
          <p:cNvPicPr>
            <a:picLocks noChangeAspect="1"/>
          </p:cNvPicPr>
          <p:nvPr/>
        </p:nvPicPr>
        <p:blipFill rotWithShape="1">
          <a:blip r:embed="rId2"/>
          <a:srcRect t="9453" r="17843" b="21229"/>
          <a:stretch/>
        </p:blipFill>
        <p:spPr>
          <a:xfrm>
            <a:off x="1" y="0"/>
            <a:ext cx="12191999" cy="6858000"/>
          </a:xfrm>
          <a:prstGeom prst="rect">
            <a:avLst/>
          </a:prstGeom>
        </p:spPr>
      </p:pic>
      <p:sp>
        <p:nvSpPr>
          <p:cNvPr id="14" name="Rechthoek 13">
            <a:extLst>
              <a:ext uri="{FF2B5EF4-FFF2-40B4-BE49-F238E27FC236}">
                <a16:creationId xmlns:a16="http://schemas.microsoft.com/office/drawing/2014/main" id="{7A45AC8D-18C8-1040-8569-557E2E185800}"/>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1" name="Title 1">
            <a:extLst>
              <a:ext uri="{FF2B5EF4-FFF2-40B4-BE49-F238E27FC236}">
                <a16:creationId xmlns:a16="http://schemas.microsoft.com/office/drawing/2014/main" id="{98255C68-CF46-0444-BE7A-31A1668C4616}"/>
              </a:ext>
            </a:extLst>
          </p:cNvPr>
          <p:cNvSpPr>
            <a:spLocks noGrp="1"/>
          </p:cNvSpPr>
          <p:nvPr>
            <p:ph type="title" hasCustomPrompt="1"/>
          </p:nvPr>
        </p:nvSpPr>
        <p:spPr>
          <a:xfrm>
            <a:off x="1266613" y="1835046"/>
            <a:ext cx="5095240" cy="654261"/>
          </a:xfrm>
          <a:prstGeom prst="rect">
            <a:avLst/>
          </a:prstGeom>
        </p:spPr>
        <p:txBody>
          <a:bodyPr lIns="0" tIns="0" rIns="0" bIns="0" anchor="b"/>
          <a:lstStyle>
            <a:lvl1pPr>
              <a:lnSpc>
                <a:spcPct val="100000"/>
              </a:lnSpc>
              <a:defRPr sz="3733">
                <a:solidFill>
                  <a:schemeClr val="bg1"/>
                </a:solidFill>
              </a:defRPr>
            </a:lvl1pPr>
          </a:lstStyle>
          <a:p>
            <a:r>
              <a:rPr lang="en-GB" noProof="0"/>
              <a:t>Insert Chapter Title</a:t>
            </a:r>
          </a:p>
        </p:txBody>
      </p:sp>
      <p:sp>
        <p:nvSpPr>
          <p:cNvPr id="12" name="Subtitle 2">
            <a:extLst>
              <a:ext uri="{FF2B5EF4-FFF2-40B4-BE49-F238E27FC236}">
                <a16:creationId xmlns:a16="http://schemas.microsoft.com/office/drawing/2014/main" id="{4FF4E3DF-2396-F841-BAEB-1856FC50B9E1}"/>
              </a:ext>
            </a:extLst>
          </p:cNvPr>
          <p:cNvSpPr>
            <a:spLocks noGrp="1"/>
          </p:cNvSpPr>
          <p:nvPr>
            <p:ph type="subTitle" idx="1" hasCustomPrompt="1"/>
          </p:nvPr>
        </p:nvSpPr>
        <p:spPr>
          <a:xfrm>
            <a:off x="1266613" y="2808859"/>
            <a:ext cx="5095240" cy="1065488"/>
          </a:xfrm>
          <a:prstGeom prst="rect">
            <a:avLst/>
          </a:prstGeom>
        </p:spPr>
        <p:txBody>
          <a:bodyPr lIns="0" tIns="0" rIns="0" bIns="0" anchor="t">
            <a:norm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Small Description</a:t>
            </a:r>
          </a:p>
        </p:txBody>
      </p:sp>
      <p:sp>
        <p:nvSpPr>
          <p:cNvPr id="8" name="TextBox 7">
            <a:extLst>
              <a:ext uri="{FF2B5EF4-FFF2-40B4-BE49-F238E27FC236}">
                <a16:creationId xmlns:a16="http://schemas.microsoft.com/office/drawing/2014/main" id="{689E681D-D933-0A49-A217-E86AE5816561}"/>
              </a:ext>
            </a:extLst>
          </p:cNvPr>
          <p:cNvSpPr txBox="1"/>
          <p:nvPr/>
        </p:nvSpPr>
        <p:spPr>
          <a:xfrm>
            <a:off x="10348969" y="6085700"/>
            <a:ext cx="1450297" cy="483432"/>
          </a:xfrm>
          <a:prstGeom prst="rect">
            <a:avLst/>
          </a:prstGeom>
          <a:blipFill>
            <a:blip r:embed="rId3">
              <a:extLst>
                <a:ext uri="{96DAC541-7B7A-43D3-8B79-37D633B846F1}">
                  <asvg:svgBlip xmlns:asvg="http://schemas.microsoft.com/office/drawing/2016/SVG/main" r:embed="rId4"/>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
        <p:nvSpPr>
          <p:cNvPr id="10" name="Text Placeholder 3">
            <a:extLst>
              <a:ext uri="{FF2B5EF4-FFF2-40B4-BE49-F238E27FC236}">
                <a16:creationId xmlns:a16="http://schemas.microsoft.com/office/drawing/2014/main" id="{AD3B81E6-5B18-3248-BFDB-25DD1E042FD5}"/>
              </a:ext>
            </a:extLst>
          </p:cNvPr>
          <p:cNvSpPr>
            <a:spLocks noGrp="1"/>
          </p:cNvSpPr>
          <p:nvPr>
            <p:ph type="body" sz="quarter" idx="16" hasCustomPrompt="1"/>
          </p:nvPr>
        </p:nvSpPr>
        <p:spPr>
          <a:xfrm>
            <a:off x="496358" y="2004507"/>
            <a:ext cx="551999" cy="484800"/>
          </a:xfrm>
          <a:prstGeom prst="hexagon">
            <a:avLst/>
          </a:prstGeom>
          <a:ln>
            <a:solidFill>
              <a:schemeClr val="accent2"/>
            </a:solidFill>
          </a:ln>
        </p:spPr>
        <p:txBody>
          <a:bodyPr lIns="36000" tIns="0" rIns="36000" bIns="0" anchor="b"/>
          <a:lstStyle>
            <a:lvl1pPr marL="0" indent="0" algn="ctr">
              <a:buNone/>
              <a:defRPr sz="2133">
                <a:solidFill>
                  <a:schemeClr val="accent2"/>
                </a:solidFill>
              </a:defRPr>
            </a:lvl1pPr>
          </a:lstStyle>
          <a:p>
            <a:pPr lvl="0"/>
            <a:r>
              <a:rPr lang="en-GB" dirty="0"/>
              <a:t>0</a:t>
            </a:r>
          </a:p>
        </p:txBody>
      </p:sp>
    </p:spTree>
    <p:extLst>
      <p:ext uri="{BB962C8B-B14F-4D97-AF65-F5344CB8AC3E}">
        <p14:creationId xmlns:p14="http://schemas.microsoft.com/office/powerpoint/2010/main" val="321990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hapter - Image 2">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pic>
        <p:nvPicPr>
          <p:cNvPr id="7" name="03B73823.jpg">
            <a:extLst>
              <a:ext uri="{FF2B5EF4-FFF2-40B4-BE49-F238E27FC236}">
                <a16:creationId xmlns:a16="http://schemas.microsoft.com/office/drawing/2014/main" id="{39235EFE-979F-CD44-9B19-86609FE94E38}"/>
              </a:ext>
            </a:extLst>
          </p:cNvPr>
          <p:cNvPicPr/>
          <p:nvPr/>
        </p:nvPicPr>
        <p:blipFill rotWithShape="1">
          <a:blip r:embed="rId2"/>
          <a:srcRect t="10532" r="-1" b="5225"/>
          <a:stretch/>
        </p:blipFill>
        <p:spPr>
          <a:xfrm>
            <a:off x="1" y="0"/>
            <a:ext cx="12192000" cy="6858000"/>
          </a:xfrm>
          <a:prstGeom prst="rect">
            <a:avLst/>
          </a:prstGeom>
          <a:ln w="12700">
            <a:miter lim="400000"/>
          </a:ln>
        </p:spPr>
      </p:pic>
      <p:sp>
        <p:nvSpPr>
          <p:cNvPr id="8" name="Rechthoek 7">
            <a:extLst>
              <a:ext uri="{FF2B5EF4-FFF2-40B4-BE49-F238E27FC236}">
                <a16:creationId xmlns:a16="http://schemas.microsoft.com/office/drawing/2014/main" id="{25D86C94-08FA-D640-8F64-A2639247768E}"/>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12" name="Title 1">
            <a:extLst>
              <a:ext uri="{FF2B5EF4-FFF2-40B4-BE49-F238E27FC236}">
                <a16:creationId xmlns:a16="http://schemas.microsoft.com/office/drawing/2014/main" id="{4C6A7F71-DE20-CE43-B4EE-AAB6F2E0ADE4}"/>
              </a:ext>
            </a:extLst>
          </p:cNvPr>
          <p:cNvSpPr>
            <a:spLocks noGrp="1"/>
          </p:cNvSpPr>
          <p:nvPr>
            <p:ph type="title" hasCustomPrompt="1"/>
          </p:nvPr>
        </p:nvSpPr>
        <p:spPr>
          <a:xfrm>
            <a:off x="1266613" y="1835046"/>
            <a:ext cx="5095240" cy="654261"/>
          </a:xfrm>
          <a:prstGeom prst="rect">
            <a:avLst/>
          </a:prstGeom>
        </p:spPr>
        <p:txBody>
          <a:bodyPr lIns="0" tIns="0" rIns="0" bIns="0" anchor="b"/>
          <a:lstStyle>
            <a:lvl1pPr>
              <a:lnSpc>
                <a:spcPct val="100000"/>
              </a:lnSpc>
              <a:defRPr sz="3733">
                <a:solidFill>
                  <a:schemeClr val="bg1"/>
                </a:solidFill>
              </a:defRPr>
            </a:lvl1pPr>
          </a:lstStyle>
          <a:p>
            <a:r>
              <a:rPr lang="en-GB" noProof="0"/>
              <a:t>Insert Chapter Title</a:t>
            </a:r>
          </a:p>
        </p:txBody>
      </p:sp>
      <p:sp>
        <p:nvSpPr>
          <p:cNvPr id="13" name="Subtitle 2">
            <a:extLst>
              <a:ext uri="{FF2B5EF4-FFF2-40B4-BE49-F238E27FC236}">
                <a16:creationId xmlns:a16="http://schemas.microsoft.com/office/drawing/2014/main" id="{5EC70EAF-B50B-FB44-8E11-BD634EE92670}"/>
              </a:ext>
            </a:extLst>
          </p:cNvPr>
          <p:cNvSpPr>
            <a:spLocks noGrp="1"/>
          </p:cNvSpPr>
          <p:nvPr>
            <p:ph type="subTitle" idx="1" hasCustomPrompt="1"/>
          </p:nvPr>
        </p:nvSpPr>
        <p:spPr>
          <a:xfrm>
            <a:off x="1266613" y="2808859"/>
            <a:ext cx="5095240" cy="1065488"/>
          </a:xfrm>
          <a:prstGeom prst="rect">
            <a:avLst/>
          </a:prstGeom>
        </p:spPr>
        <p:txBody>
          <a:bodyPr lIns="0" tIns="0" rIns="0" bIns="0" anchor="t">
            <a:norm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Small Description</a:t>
            </a:r>
          </a:p>
        </p:txBody>
      </p:sp>
      <p:sp>
        <p:nvSpPr>
          <p:cNvPr id="9" name="Text Placeholder 3">
            <a:extLst>
              <a:ext uri="{FF2B5EF4-FFF2-40B4-BE49-F238E27FC236}">
                <a16:creationId xmlns:a16="http://schemas.microsoft.com/office/drawing/2014/main" id="{AFEE75D6-B80C-5D45-AE04-A59F6223E3F4}"/>
              </a:ext>
            </a:extLst>
          </p:cNvPr>
          <p:cNvSpPr>
            <a:spLocks noGrp="1"/>
          </p:cNvSpPr>
          <p:nvPr>
            <p:ph type="body" sz="quarter" idx="16" hasCustomPrompt="1"/>
          </p:nvPr>
        </p:nvSpPr>
        <p:spPr>
          <a:xfrm>
            <a:off x="496358" y="2004507"/>
            <a:ext cx="551999" cy="484800"/>
          </a:xfrm>
          <a:prstGeom prst="hexagon">
            <a:avLst/>
          </a:prstGeom>
          <a:ln>
            <a:solidFill>
              <a:schemeClr val="accent2"/>
            </a:solidFill>
          </a:ln>
        </p:spPr>
        <p:txBody>
          <a:bodyPr lIns="36000" tIns="0" rIns="36000" bIns="0" anchor="b"/>
          <a:lstStyle>
            <a:lvl1pPr marL="0" indent="0" algn="ctr">
              <a:buNone/>
              <a:defRPr sz="2133">
                <a:solidFill>
                  <a:schemeClr val="accent2"/>
                </a:solidFill>
              </a:defRPr>
            </a:lvl1pPr>
          </a:lstStyle>
          <a:p>
            <a:pPr lvl="0"/>
            <a:r>
              <a:rPr lang="en-GB" dirty="0"/>
              <a:t>0</a:t>
            </a:r>
          </a:p>
        </p:txBody>
      </p:sp>
    </p:spTree>
    <p:extLst>
      <p:ext uri="{BB962C8B-B14F-4D97-AF65-F5344CB8AC3E}">
        <p14:creationId xmlns:p14="http://schemas.microsoft.com/office/powerpoint/2010/main" val="4159131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hapter - Image 3">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pic>
        <p:nvPicPr>
          <p:cNvPr id="7" name="03B73823.jpg">
            <a:extLst>
              <a:ext uri="{FF2B5EF4-FFF2-40B4-BE49-F238E27FC236}">
                <a16:creationId xmlns:a16="http://schemas.microsoft.com/office/drawing/2014/main" id="{39235EFE-979F-CD44-9B19-86609FE94E38}"/>
              </a:ext>
            </a:extLst>
          </p:cNvPr>
          <p:cNvPicPr/>
          <p:nvPr/>
        </p:nvPicPr>
        <p:blipFill rotWithShape="1">
          <a:blip r:embed="rId2"/>
          <a:srcRect t="17114" r="4688" b="2592"/>
          <a:stretch/>
        </p:blipFill>
        <p:spPr>
          <a:xfrm>
            <a:off x="0" y="0"/>
            <a:ext cx="12192000" cy="6858000"/>
          </a:xfrm>
          <a:prstGeom prst="rect">
            <a:avLst/>
          </a:prstGeom>
          <a:ln w="12700">
            <a:miter lim="400000"/>
          </a:ln>
        </p:spPr>
      </p:pic>
      <p:sp>
        <p:nvSpPr>
          <p:cNvPr id="8" name="Rechthoek 7">
            <a:extLst>
              <a:ext uri="{FF2B5EF4-FFF2-40B4-BE49-F238E27FC236}">
                <a16:creationId xmlns:a16="http://schemas.microsoft.com/office/drawing/2014/main" id="{25D86C94-08FA-D640-8F64-A2639247768E}"/>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12" name="Title 1">
            <a:extLst>
              <a:ext uri="{FF2B5EF4-FFF2-40B4-BE49-F238E27FC236}">
                <a16:creationId xmlns:a16="http://schemas.microsoft.com/office/drawing/2014/main" id="{4C6A7F71-DE20-CE43-B4EE-AAB6F2E0ADE4}"/>
              </a:ext>
            </a:extLst>
          </p:cNvPr>
          <p:cNvSpPr>
            <a:spLocks noGrp="1"/>
          </p:cNvSpPr>
          <p:nvPr>
            <p:ph type="title" hasCustomPrompt="1"/>
          </p:nvPr>
        </p:nvSpPr>
        <p:spPr>
          <a:xfrm>
            <a:off x="1266613" y="1835046"/>
            <a:ext cx="5095240" cy="654261"/>
          </a:xfrm>
          <a:prstGeom prst="rect">
            <a:avLst/>
          </a:prstGeom>
        </p:spPr>
        <p:txBody>
          <a:bodyPr lIns="0" tIns="0" rIns="0" bIns="0" anchor="b"/>
          <a:lstStyle>
            <a:lvl1pPr>
              <a:lnSpc>
                <a:spcPct val="100000"/>
              </a:lnSpc>
              <a:defRPr sz="3733">
                <a:solidFill>
                  <a:schemeClr val="bg1"/>
                </a:solidFill>
              </a:defRPr>
            </a:lvl1pPr>
          </a:lstStyle>
          <a:p>
            <a:r>
              <a:rPr lang="en-GB" noProof="0"/>
              <a:t>Insert Chapter Title</a:t>
            </a:r>
          </a:p>
        </p:txBody>
      </p:sp>
      <p:sp>
        <p:nvSpPr>
          <p:cNvPr id="13" name="Subtitle 2">
            <a:extLst>
              <a:ext uri="{FF2B5EF4-FFF2-40B4-BE49-F238E27FC236}">
                <a16:creationId xmlns:a16="http://schemas.microsoft.com/office/drawing/2014/main" id="{5EC70EAF-B50B-FB44-8E11-BD634EE92670}"/>
              </a:ext>
            </a:extLst>
          </p:cNvPr>
          <p:cNvSpPr>
            <a:spLocks noGrp="1"/>
          </p:cNvSpPr>
          <p:nvPr>
            <p:ph type="subTitle" idx="1" hasCustomPrompt="1"/>
          </p:nvPr>
        </p:nvSpPr>
        <p:spPr>
          <a:xfrm>
            <a:off x="1266613" y="2808859"/>
            <a:ext cx="5095240" cy="1065488"/>
          </a:xfrm>
          <a:prstGeom prst="rect">
            <a:avLst/>
          </a:prstGeom>
        </p:spPr>
        <p:txBody>
          <a:bodyPr lIns="0" tIns="0" rIns="0" bIns="0" anchor="t">
            <a:norm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Small Description</a:t>
            </a:r>
          </a:p>
        </p:txBody>
      </p:sp>
      <p:sp>
        <p:nvSpPr>
          <p:cNvPr id="9" name="Text Placeholder 3">
            <a:extLst>
              <a:ext uri="{FF2B5EF4-FFF2-40B4-BE49-F238E27FC236}">
                <a16:creationId xmlns:a16="http://schemas.microsoft.com/office/drawing/2014/main" id="{AFEE75D6-B80C-5D45-AE04-A59F6223E3F4}"/>
              </a:ext>
            </a:extLst>
          </p:cNvPr>
          <p:cNvSpPr>
            <a:spLocks noGrp="1"/>
          </p:cNvSpPr>
          <p:nvPr>
            <p:ph type="body" sz="quarter" idx="16" hasCustomPrompt="1"/>
          </p:nvPr>
        </p:nvSpPr>
        <p:spPr>
          <a:xfrm>
            <a:off x="496358" y="2004507"/>
            <a:ext cx="551999" cy="484800"/>
          </a:xfrm>
          <a:prstGeom prst="hexagon">
            <a:avLst/>
          </a:prstGeom>
          <a:ln>
            <a:solidFill>
              <a:schemeClr val="accent2"/>
            </a:solidFill>
          </a:ln>
        </p:spPr>
        <p:txBody>
          <a:bodyPr lIns="36000" tIns="0" rIns="36000" bIns="0" anchor="b"/>
          <a:lstStyle>
            <a:lvl1pPr marL="0" indent="0" algn="ctr">
              <a:buNone/>
              <a:defRPr sz="2133">
                <a:solidFill>
                  <a:schemeClr val="accent2"/>
                </a:solidFill>
              </a:defRPr>
            </a:lvl1pPr>
          </a:lstStyle>
          <a:p>
            <a:pPr lvl="0"/>
            <a:r>
              <a:rPr lang="en-GB" dirty="0"/>
              <a:t>0</a:t>
            </a:r>
          </a:p>
        </p:txBody>
      </p:sp>
    </p:spTree>
    <p:extLst>
      <p:ext uri="{BB962C8B-B14F-4D97-AF65-F5344CB8AC3E}">
        <p14:creationId xmlns:p14="http://schemas.microsoft.com/office/powerpoint/2010/main" val="889975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hapter - Image 4">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pic>
        <p:nvPicPr>
          <p:cNvPr id="7" name="03B73823.jpg">
            <a:extLst>
              <a:ext uri="{FF2B5EF4-FFF2-40B4-BE49-F238E27FC236}">
                <a16:creationId xmlns:a16="http://schemas.microsoft.com/office/drawing/2014/main" id="{39235EFE-979F-CD44-9B19-86609FE94E38}"/>
              </a:ext>
            </a:extLst>
          </p:cNvPr>
          <p:cNvPicPr/>
          <p:nvPr/>
        </p:nvPicPr>
        <p:blipFill rotWithShape="1">
          <a:blip r:embed="rId2"/>
          <a:srcRect l="-1" t="19581" r="4539"/>
          <a:stretch/>
        </p:blipFill>
        <p:spPr>
          <a:xfrm>
            <a:off x="-1" y="0"/>
            <a:ext cx="12192001" cy="6858000"/>
          </a:xfrm>
          <a:prstGeom prst="rect">
            <a:avLst/>
          </a:prstGeom>
          <a:ln w="12700">
            <a:miter lim="400000"/>
          </a:ln>
        </p:spPr>
      </p:pic>
      <p:sp>
        <p:nvSpPr>
          <p:cNvPr id="8" name="Rechthoek 7">
            <a:extLst>
              <a:ext uri="{FF2B5EF4-FFF2-40B4-BE49-F238E27FC236}">
                <a16:creationId xmlns:a16="http://schemas.microsoft.com/office/drawing/2014/main" id="{25D86C94-08FA-D640-8F64-A2639247768E}"/>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12" name="Title 1">
            <a:extLst>
              <a:ext uri="{FF2B5EF4-FFF2-40B4-BE49-F238E27FC236}">
                <a16:creationId xmlns:a16="http://schemas.microsoft.com/office/drawing/2014/main" id="{4C6A7F71-DE20-CE43-B4EE-AAB6F2E0ADE4}"/>
              </a:ext>
            </a:extLst>
          </p:cNvPr>
          <p:cNvSpPr>
            <a:spLocks noGrp="1"/>
          </p:cNvSpPr>
          <p:nvPr>
            <p:ph type="title" hasCustomPrompt="1"/>
          </p:nvPr>
        </p:nvSpPr>
        <p:spPr>
          <a:xfrm>
            <a:off x="1266613" y="1835046"/>
            <a:ext cx="5095240" cy="654261"/>
          </a:xfrm>
          <a:prstGeom prst="rect">
            <a:avLst/>
          </a:prstGeom>
        </p:spPr>
        <p:txBody>
          <a:bodyPr lIns="0" tIns="0" rIns="0" bIns="0" anchor="b"/>
          <a:lstStyle>
            <a:lvl1pPr>
              <a:lnSpc>
                <a:spcPct val="100000"/>
              </a:lnSpc>
              <a:defRPr sz="3733">
                <a:solidFill>
                  <a:schemeClr val="bg1"/>
                </a:solidFill>
              </a:defRPr>
            </a:lvl1pPr>
          </a:lstStyle>
          <a:p>
            <a:r>
              <a:rPr lang="en-GB" noProof="0"/>
              <a:t>Insert Chapter Title</a:t>
            </a:r>
          </a:p>
        </p:txBody>
      </p:sp>
      <p:sp>
        <p:nvSpPr>
          <p:cNvPr id="13" name="Subtitle 2">
            <a:extLst>
              <a:ext uri="{FF2B5EF4-FFF2-40B4-BE49-F238E27FC236}">
                <a16:creationId xmlns:a16="http://schemas.microsoft.com/office/drawing/2014/main" id="{5EC70EAF-B50B-FB44-8E11-BD634EE92670}"/>
              </a:ext>
            </a:extLst>
          </p:cNvPr>
          <p:cNvSpPr>
            <a:spLocks noGrp="1"/>
          </p:cNvSpPr>
          <p:nvPr>
            <p:ph type="subTitle" idx="1" hasCustomPrompt="1"/>
          </p:nvPr>
        </p:nvSpPr>
        <p:spPr>
          <a:xfrm>
            <a:off x="1266613" y="2808859"/>
            <a:ext cx="5095240" cy="1065488"/>
          </a:xfrm>
          <a:prstGeom prst="rect">
            <a:avLst/>
          </a:prstGeom>
        </p:spPr>
        <p:txBody>
          <a:bodyPr lIns="0" tIns="0" rIns="0" bIns="0" anchor="t">
            <a:norm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Small Description</a:t>
            </a:r>
          </a:p>
        </p:txBody>
      </p:sp>
      <p:sp>
        <p:nvSpPr>
          <p:cNvPr id="9" name="Text Placeholder 3">
            <a:extLst>
              <a:ext uri="{FF2B5EF4-FFF2-40B4-BE49-F238E27FC236}">
                <a16:creationId xmlns:a16="http://schemas.microsoft.com/office/drawing/2014/main" id="{AFEE75D6-B80C-5D45-AE04-A59F6223E3F4}"/>
              </a:ext>
            </a:extLst>
          </p:cNvPr>
          <p:cNvSpPr>
            <a:spLocks noGrp="1"/>
          </p:cNvSpPr>
          <p:nvPr>
            <p:ph type="body" sz="quarter" idx="16" hasCustomPrompt="1"/>
          </p:nvPr>
        </p:nvSpPr>
        <p:spPr>
          <a:xfrm>
            <a:off x="496358" y="2004507"/>
            <a:ext cx="551999" cy="484800"/>
          </a:xfrm>
          <a:prstGeom prst="hexagon">
            <a:avLst/>
          </a:prstGeom>
          <a:ln>
            <a:solidFill>
              <a:schemeClr val="accent2"/>
            </a:solidFill>
          </a:ln>
        </p:spPr>
        <p:txBody>
          <a:bodyPr lIns="36000" tIns="0" rIns="36000" bIns="0" anchor="b"/>
          <a:lstStyle>
            <a:lvl1pPr marL="0" indent="0" algn="ctr">
              <a:buNone/>
              <a:defRPr sz="2133">
                <a:solidFill>
                  <a:schemeClr val="accent2"/>
                </a:solidFill>
              </a:defRPr>
            </a:lvl1pPr>
          </a:lstStyle>
          <a:p>
            <a:pPr lvl="0"/>
            <a:r>
              <a:rPr lang="en-GB" dirty="0"/>
              <a:t>0</a:t>
            </a:r>
          </a:p>
        </p:txBody>
      </p:sp>
    </p:spTree>
    <p:extLst>
      <p:ext uri="{BB962C8B-B14F-4D97-AF65-F5344CB8AC3E}">
        <p14:creationId xmlns:p14="http://schemas.microsoft.com/office/powerpoint/2010/main" val="1613616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hapter - Picture Variable">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2B1F2DFF-E29E-7444-BE21-4C0A9CC1A2FE}"/>
              </a:ext>
            </a:extLst>
          </p:cNvPr>
          <p:cNvSpPr>
            <a:spLocks noGrp="1"/>
          </p:cNvSpPr>
          <p:nvPr>
            <p:ph type="pic" sz="quarter" idx="11" hasCustomPrompt="1"/>
          </p:nvPr>
        </p:nvSpPr>
        <p:spPr>
          <a:xfrm>
            <a:off x="0" y="0"/>
            <a:ext cx="12192000" cy="6858000"/>
          </a:xfrm>
          <a:prstGeom prst="rect">
            <a:avLst/>
          </a:prstGeom>
          <a:solidFill>
            <a:schemeClr val="accent4"/>
          </a:solidFill>
        </p:spPr>
        <p:txBody>
          <a:bodyPr lIns="7200000" tIns="720000" rIns="90000" bIns="46800" anchor="t"/>
          <a:lstStyle>
            <a:lvl1pPr marL="0" indent="0" algn="l">
              <a:buNone/>
              <a:defRPr sz="2400">
                <a:solidFill>
                  <a:schemeClr val="accent3"/>
                </a:solidFill>
              </a:defRPr>
            </a:lvl1pPr>
          </a:lstStyle>
          <a:p>
            <a:r>
              <a:rPr lang="en-GB" dirty="0"/>
              <a:t>Click to insert your own image</a:t>
            </a:r>
          </a:p>
        </p:txBody>
      </p:sp>
      <p:sp>
        <p:nvSpPr>
          <p:cNvPr id="11" name="Text Placeholder 6">
            <a:extLst>
              <a:ext uri="{FF2B5EF4-FFF2-40B4-BE49-F238E27FC236}">
                <a16:creationId xmlns:a16="http://schemas.microsoft.com/office/drawing/2014/main" id="{05CE5F70-5380-FE4E-A524-C47F0E49F0B0}"/>
              </a:ext>
            </a:extLst>
          </p:cNvPr>
          <p:cNvSpPr>
            <a:spLocks noGrp="1"/>
          </p:cNvSpPr>
          <p:nvPr>
            <p:ph type="body" sz="quarter" idx="13" hasCustomPrompt="1"/>
          </p:nvPr>
        </p:nvSpPr>
        <p:spPr>
          <a:xfrm>
            <a:off x="10349023" y="6085699"/>
            <a:ext cx="1450944" cy="483648"/>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33"/>
            </a:lvl1pPr>
          </a:lstStyle>
          <a:p>
            <a:pPr lvl="0"/>
            <a:r>
              <a:rPr lang="en-GB" dirty="0"/>
              <a:t> </a:t>
            </a:r>
          </a:p>
        </p:txBody>
      </p:sp>
      <p:sp>
        <p:nvSpPr>
          <p:cNvPr id="12" name="Text Placeholder 27">
            <a:extLst>
              <a:ext uri="{FF2B5EF4-FFF2-40B4-BE49-F238E27FC236}">
                <a16:creationId xmlns:a16="http://schemas.microsoft.com/office/drawing/2014/main" id="{20AE6E33-47ED-4D4E-87FD-3FE70CE34EB1}"/>
              </a:ext>
            </a:extLst>
          </p:cNvPr>
          <p:cNvSpPr>
            <a:spLocks noGrp="1"/>
          </p:cNvSpPr>
          <p:nvPr>
            <p:ph type="body" sz="quarter" idx="15" hasCustomPrompt="1"/>
          </p:nvPr>
        </p:nvSpPr>
        <p:spPr>
          <a:xfrm>
            <a:off x="0" y="2"/>
            <a:ext cx="6096000" cy="6857999"/>
          </a:xfrm>
          <a:prstGeom prst="rect">
            <a:avLst/>
          </a:prstGeom>
          <a:gradFill>
            <a:gsLst>
              <a:gs pos="41000">
                <a:srgbClr val="999999">
                  <a:alpha val="0"/>
                </a:srgbClr>
              </a:gs>
              <a:gs pos="0">
                <a:schemeClr val="tx1">
                  <a:alpha val="0"/>
                </a:schemeClr>
              </a:gs>
              <a:gs pos="62000">
                <a:schemeClr val="accent3">
                  <a:alpha val="79000"/>
                </a:schemeClr>
              </a:gs>
            </a:gsLst>
            <a:lin ang="9000000" scaled="0"/>
          </a:gradFill>
        </p:spPr>
        <p:txBody>
          <a:bodyPr/>
          <a:lstStyle>
            <a:lvl1pPr marL="0" indent="0">
              <a:buNone/>
              <a:defRPr sz="133"/>
            </a:lvl1pPr>
          </a:lstStyle>
          <a:p>
            <a:pPr lvl="0"/>
            <a:r>
              <a:rPr lang="en-GB" dirty="0"/>
              <a:t>     </a:t>
            </a:r>
          </a:p>
        </p:txBody>
      </p:sp>
      <p:sp>
        <p:nvSpPr>
          <p:cNvPr id="15" name="Title 1">
            <a:extLst>
              <a:ext uri="{FF2B5EF4-FFF2-40B4-BE49-F238E27FC236}">
                <a16:creationId xmlns:a16="http://schemas.microsoft.com/office/drawing/2014/main" id="{3B4C2654-0691-3441-8C96-AD7A162BE3E8}"/>
              </a:ext>
            </a:extLst>
          </p:cNvPr>
          <p:cNvSpPr>
            <a:spLocks noGrp="1"/>
          </p:cNvSpPr>
          <p:nvPr>
            <p:ph type="title" hasCustomPrompt="1"/>
          </p:nvPr>
        </p:nvSpPr>
        <p:spPr>
          <a:xfrm>
            <a:off x="1266613" y="1835046"/>
            <a:ext cx="5095240" cy="654261"/>
          </a:xfrm>
          <a:prstGeom prst="rect">
            <a:avLst/>
          </a:prstGeom>
        </p:spPr>
        <p:txBody>
          <a:bodyPr lIns="0" tIns="0" rIns="0" bIns="0" anchor="b"/>
          <a:lstStyle>
            <a:lvl1pPr>
              <a:lnSpc>
                <a:spcPct val="100000"/>
              </a:lnSpc>
              <a:defRPr sz="3733">
                <a:solidFill>
                  <a:schemeClr val="bg1"/>
                </a:solidFill>
              </a:defRPr>
            </a:lvl1pPr>
          </a:lstStyle>
          <a:p>
            <a:r>
              <a:rPr lang="en-GB" noProof="0" dirty="0"/>
              <a:t>Insert Chapter Title</a:t>
            </a:r>
          </a:p>
        </p:txBody>
      </p:sp>
      <p:sp>
        <p:nvSpPr>
          <p:cNvPr id="16" name="Subtitle 2">
            <a:extLst>
              <a:ext uri="{FF2B5EF4-FFF2-40B4-BE49-F238E27FC236}">
                <a16:creationId xmlns:a16="http://schemas.microsoft.com/office/drawing/2014/main" id="{4E2DDCE1-CB49-2044-A286-54BA4026FD37}"/>
              </a:ext>
            </a:extLst>
          </p:cNvPr>
          <p:cNvSpPr>
            <a:spLocks noGrp="1"/>
          </p:cNvSpPr>
          <p:nvPr>
            <p:ph type="subTitle" idx="1" hasCustomPrompt="1"/>
          </p:nvPr>
        </p:nvSpPr>
        <p:spPr>
          <a:xfrm>
            <a:off x="1266613" y="2808859"/>
            <a:ext cx="5095240" cy="1065488"/>
          </a:xfrm>
          <a:prstGeom prst="rect">
            <a:avLst/>
          </a:prstGeom>
        </p:spPr>
        <p:txBody>
          <a:bodyPr lIns="0" tIns="0" rIns="0" bIns="0" anchor="t">
            <a:norm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Small Description</a:t>
            </a:r>
          </a:p>
        </p:txBody>
      </p:sp>
      <p:sp>
        <p:nvSpPr>
          <p:cNvPr id="18" name="Text Placeholder 3">
            <a:extLst>
              <a:ext uri="{FF2B5EF4-FFF2-40B4-BE49-F238E27FC236}">
                <a16:creationId xmlns:a16="http://schemas.microsoft.com/office/drawing/2014/main" id="{2D4E80C3-F037-9C43-8551-573F43E550E4}"/>
              </a:ext>
            </a:extLst>
          </p:cNvPr>
          <p:cNvSpPr>
            <a:spLocks noGrp="1"/>
          </p:cNvSpPr>
          <p:nvPr>
            <p:ph type="body" sz="quarter" idx="16" hasCustomPrompt="1"/>
          </p:nvPr>
        </p:nvSpPr>
        <p:spPr>
          <a:xfrm>
            <a:off x="496358" y="2004507"/>
            <a:ext cx="551999" cy="484800"/>
          </a:xfrm>
          <a:prstGeom prst="hexagon">
            <a:avLst/>
          </a:prstGeom>
          <a:ln>
            <a:solidFill>
              <a:schemeClr val="accent2"/>
            </a:solidFill>
          </a:ln>
        </p:spPr>
        <p:txBody>
          <a:bodyPr lIns="36000" tIns="0" rIns="36000" bIns="0" anchor="b"/>
          <a:lstStyle>
            <a:lvl1pPr marL="0" indent="0" algn="ctr">
              <a:buNone/>
              <a:defRPr sz="2133">
                <a:solidFill>
                  <a:schemeClr val="accent2"/>
                </a:solidFill>
              </a:defRPr>
            </a:lvl1pPr>
          </a:lstStyle>
          <a:p>
            <a:pPr lvl="0"/>
            <a:r>
              <a:rPr lang="en-GB" dirty="0"/>
              <a:t>0</a:t>
            </a:r>
          </a:p>
        </p:txBody>
      </p:sp>
    </p:spTree>
    <p:extLst>
      <p:ext uri="{BB962C8B-B14F-4D97-AF65-F5344CB8AC3E}">
        <p14:creationId xmlns:p14="http://schemas.microsoft.com/office/powerpoint/2010/main" val="38446663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987" y="222992"/>
            <a:ext cx="9511453" cy="654261"/>
          </a:xfrm>
          <a:prstGeom prst="rect">
            <a:avLst/>
          </a:prstGeom>
        </p:spPr>
        <p:txBody>
          <a:bodyPr lIns="0" tIns="0" rIns="0" bIns="0" anchor="b"/>
          <a:lstStyle>
            <a:lvl1pPr>
              <a:defRPr sz="3733"/>
            </a:lvl1pPr>
          </a:lstStyle>
          <a:p>
            <a:r>
              <a:rPr lang="en-GB" noProof="0"/>
              <a:t>Insert Title</a:t>
            </a:r>
          </a:p>
        </p:txBody>
      </p:sp>
      <p:sp>
        <p:nvSpPr>
          <p:cNvPr id="3" name="Content Placeholder 2"/>
          <p:cNvSpPr>
            <a:spLocks noGrp="1"/>
          </p:cNvSpPr>
          <p:nvPr>
            <p:ph idx="1" hasCustomPrompt="1"/>
          </p:nvPr>
        </p:nvSpPr>
        <p:spPr>
          <a:xfrm>
            <a:off x="485987" y="1923627"/>
            <a:ext cx="10527453" cy="3779520"/>
          </a:xfrm>
          <a:prstGeom prst="rect">
            <a:avLst/>
          </a:prstGeom>
        </p:spPr>
        <p:txBody>
          <a:bodyPr lIns="0" tIns="0" rIns="0" bIns="0" anchor="t"/>
          <a:lstStyle>
            <a:lvl1pPr marL="188379" indent="-188379">
              <a:buClr>
                <a:schemeClr val="accent2"/>
              </a:buClr>
              <a:tabLst/>
              <a:defRPr sz="1867"/>
            </a:lvl1pPr>
            <a:lvl2pPr>
              <a:defRPr sz="1600"/>
            </a:lvl2pPr>
            <a:lvl3pPr>
              <a:defRPr sz="1600"/>
            </a:lvl3pPr>
            <a:lvl4pPr>
              <a:defRPr sz="1600"/>
            </a:lvl4pPr>
            <a:lvl5pPr>
              <a:defRPr sz="1600"/>
            </a:lvl5pPr>
          </a:lstStyle>
          <a:p>
            <a:pPr lvl="0"/>
            <a:r>
              <a:rPr lang="en-GB" noProof="0" dirty="0"/>
              <a:t>Insert your text</a:t>
            </a:r>
          </a:p>
        </p:txBody>
      </p:sp>
      <p:sp>
        <p:nvSpPr>
          <p:cNvPr id="6" name="Slide Number Placeholder 5"/>
          <p:cNvSpPr>
            <a:spLocks noGrp="1"/>
          </p:cNvSpPr>
          <p:nvPr>
            <p:ph type="sldNum" sz="quarter" idx="12"/>
          </p:nvPr>
        </p:nvSpPr>
        <p:spPr/>
        <p:txBody>
          <a:bodyPr/>
          <a:lstStyle/>
          <a:p>
            <a:fld id="{3376F21D-BB52-4545-95FB-EBCD9BDBBE8A}" type="slidenum">
              <a:rPr lang="en-US" smtClean="0"/>
              <a:t>‹#›</a:t>
            </a:fld>
            <a:endParaRPr lang="en-US"/>
          </a:p>
        </p:txBody>
      </p:sp>
      <p:sp>
        <p:nvSpPr>
          <p:cNvPr id="9" name="Tijdelijke aanduiding voor tekst 8">
            <a:extLst>
              <a:ext uri="{FF2B5EF4-FFF2-40B4-BE49-F238E27FC236}">
                <a16:creationId xmlns:a16="http://schemas.microsoft.com/office/drawing/2014/main" id="{8D4F93A1-E3C2-3741-8E91-6DC1ECCA73D1}"/>
              </a:ext>
            </a:extLst>
          </p:cNvPr>
          <p:cNvSpPr>
            <a:spLocks noGrp="1"/>
          </p:cNvSpPr>
          <p:nvPr>
            <p:ph type="body" sz="quarter" idx="13" hasCustomPrompt="1"/>
          </p:nvPr>
        </p:nvSpPr>
        <p:spPr>
          <a:xfrm>
            <a:off x="486834" y="1024257"/>
            <a:ext cx="9510607" cy="512233"/>
          </a:xfrm>
          <a:prstGeom prst="rect">
            <a:avLst/>
          </a:prstGeom>
        </p:spPr>
        <p:txBody>
          <a:bodyPr lIns="0" tIns="0" rIns="0" bIns="0"/>
          <a:lstStyle>
            <a:lvl1pPr marL="0" indent="0">
              <a:buNone/>
              <a:defRPr sz="2133">
                <a:solidFill>
                  <a:schemeClr val="accent2"/>
                </a:solidFill>
              </a:defRPr>
            </a:lvl1pPr>
          </a:lstStyle>
          <a:p>
            <a:pPr lvl="0"/>
            <a:r>
              <a:rPr lang="en-GB" noProof="0"/>
              <a:t>Insert Subtitle</a:t>
            </a:r>
          </a:p>
        </p:txBody>
      </p:sp>
    </p:spTree>
    <p:extLst>
      <p:ext uri="{BB962C8B-B14F-4D97-AF65-F5344CB8AC3E}">
        <p14:creationId xmlns:p14="http://schemas.microsoft.com/office/powerpoint/2010/main" val="743381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987" y="222992"/>
            <a:ext cx="6978848" cy="654261"/>
          </a:xfrm>
          <a:prstGeom prst="rect">
            <a:avLst/>
          </a:prstGeom>
        </p:spPr>
        <p:txBody>
          <a:bodyPr lIns="0" tIns="0" rIns="0" bIns="0" anchor="b"/>
          <a:lstStyle>
            <a:lvl1pPr>
              <a:defRPr sz="3733"/>
            </a:lvl1pPr>
          </a:lstStyle>
          <a:p>
            <a:r>
              <a:rPr lang="en-GB" noProof="0"/>
              <a:t>Insert Title</a:t>
            </a:r>
          </a:p>
        </p:txBody>
      </p:sp>
      <p:sp>
        <p:nvSpPr>
          <p:cNvPr id="3" name="Content Placeholder 2"/>
          <p:cNvSpPr>
            <a:spLocks noGrp="1"/>
          </p:cNvSpPr>
          <p:nvPr>
            <p:ph idx="1" hasCustomPrompt="1"/>
          </p:nvPr>
        </p:nvSpPr>
        <p:spPr>
          <a:xfrm>
            <a:off x="485988" y="1923627"/>
            <a:ext cx="6978227" cy="3779520"/>
          </a:xfrm>
          <a:prstGeom prst="rect">
            <a:avLst/>
          </a:prstGeom>
        </p:spPr>
        <p:txBody>
          <a:bodyPr lIns="0" tIns="0" rIns="0" bIns="0" anchor="t"/>
          <a:lstStyle>
            <a:lvl1pPr marL="188379" indent="-188379">
              <a:buClr>
                <a:schemeClr val="accent2"/>
              </a:buClr>
              <a:tabLst/>
              <a:defRPr sz="1867"/>
            </a:lvl1pPr>
            <a:lvl2pPr>
              <a:defRPr sz="1600"/>
            </a:lvl2pPr>
            <a:lvl3pPr>
              <a:defRPr sz="1600"/>
            </a:lvl3pPr>
            <a:lvl4pPr>
              <a:defRPr sz="1600"/>
            </a:lvl4pPr>
            <a:lvl5pPr>
              <a:defRPr sz="1600"/>
            </a:lvl5pPr>
          </a:lstStyle>
          <a:p>
            <a:pPr lvl="0"/>
            <a:r>
              <a:rPr lang="en-GB" noProof="0"/>
              <a:t>Insert your text</a:t>
            </a:r>
          </a:p>
        </p:txBody>
      </p:sp>
      <p:sp>
        <p:nvSpPr>
          <p:cNvPr id="6" name="Slide Number Placeholder 5"/>
          <p:cNvSpPr>
            <a:spLocks noGrp="1"/>
          </p:cNvSpPr>
          <p:nvPr>
            <p:ph type="sldNum" sz="quarter" idx="12"/>
          </p:nvPr>
        </p:nvSpPr>
        <p:spPr/>
        <p:txBody>
          <a:bodyPr/>
          <a:lstStyle/>
          <a:p>
            <a:fld id="{3376F21D-BB52-4545-95FB-EBCD9BDBBE8A}" type="slidenum">
              <a:rPr lang="en-US" smtClean="0"/>
              <a:t>‹#›</a:t>
            </a:fld>
            <a:endParaRPr lang="en-US"/>
          </a:p>
        </p:txBody>
      </p:sp>
      <p:sp>
        <p:nvSpPr>
          <p:cNvPr id="9" name="Tijdelijke aanduiding voor tekst 8">
            <a:extLst>
              <a:ext uri="{FF2B5EF4-FFF2-40B4-BE49-F238E27FC236}">
                <a16:creationId xmlns:a16="http://schemas.microsoft.com/office/drawing/2014/main" id="{8D4F93A1-E3C2-3741-8E91-6DC1ECCA73D1}"/>
              </a:ext>
            </a:extLst>
          </p:cNvPr>
          <p:cNvSpPr>
            <a:spLocks noGrp="1"/>
          </p:cNvSpPr>
          <p:nvPr>
            <p:ph type="body" sz="quarter" idx="13" hasCustomPrompt="1"/>
          </p:nvPr>
        </p:nvSpPr>
        <p:spPr>
          <a:xfrm>
            <a:off x="486835" y="1024257"/>
            <a:ext cx="6978227" cy="512233"/>
          </a:xfrm>
          <a:prstGeom prst="rect">
            <a:avLst/>
          </a:prstGeom>
        </p:spPr>
        <p:txBody>
          <a:bodyPr lIns="0" tIns="0" rIns="0" bIns="0"/>
          <a:lstStyle>
            <a:lvl1pPr marL="0" indent="0">
              <a:buNone/>
              <a:defRPr sz="2133">
                <a:solidFill>
                  <a:schemeClr val="accent2"/>
                </a:solidFill>
              </a:defRPr>
            </a:lvl1pPr>
          </a:lstStyle>
          <a:p>
            <a:pPr lvl="0"/>
            <a:r>
              <a:rPr lang="en-GB" noProof="0"/>
              <a:t>Insert Subtitle</a:t>
            </a:r>
          </a:p>
        </p:txBody>
      </p:sp>
      <p:sp>
        <p:nvSpPr>
          <p:cNvPr id="7" name="Tijdelijke aanduiding voor afbeelding 2">
            <a:extLst>
              <a:ext uri="{FF2B5EF4-FFF2-40B4-BE49-F238E27FC236}">
                <a16:creationId xmlns:a16="http://schemas.microsoft.com/office/drawing/2014/main" id="{E34F31AA-172B-5F4F-A556-D4AEE22D87C1}"/>
              </a:ext>
            </a:extLst>
          </p:cNvPr>
          <p:cNvSpPr>
            <a:spLocks noGrp="1"/>
          </p:cNvSpPr>
          <p:nvPr>
            <p:ph type="pic" sz="quarter" idx="11" hasCustomPrompt="1"/>
          </p:nvPr>
        </p:nvSpPr>
        <p:spPr>
          <a:xfrm>
            <a:off x="8046720" y="0"/>
            <a:ext cx="4145280" cy="6858000"/>
          </a:xfrm>
          <a:prstGeom prst="rect">
            <a:avLst/>
          </a:prstGeom>
          <a:solidFill>
            <a:schemeClr val="accent4"/>
          </a:solidFill>
        </p:spPr>
        <p:txBody>
          <a:bodyPr lIns="540000" tIns="360000" rIns="540000" bIns="0" anchor="t"/>
          <a:lstStyle>
            <a:lvl1pPr marL="0" indent="0" algn="ctr">
              <a:buNone/>
              <a:defRPr sz="2400">
                <a:solidFill>
                  <a:schemeClr val="accent3"/>
                </a:solidFill>
              </a:defRPr>
            </a:lvl1pPr>
          </a:lstStyle>
          <a:p>
            <a:r>
              <a:rPr lang="en-GB" dirty="0"/>
              <a:t>Click to insert your own image</a:t>
            </a:r>
          </a:p>
        </p:txBody>
      </p:sp>
    </p:spTree>
    <p:extLst>
      <p:ext uri="{BB962C8B-B14F-4D97-AF65-F5344CB8AC3E}">
        <p14:creationId xmlns:p14="http://schemas.microsoft.com/office/powerpoint/2010/main" val="37148838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 2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987" y="222992"/>
            <a:ext cx="6978848" cy="654261"/>
          </a:xfrm>
          <a:prstGeom prst="rect">
            <a:avLst/>
          </a:prstGeom>
        </p:spPr>
        <p:txBody>
          <a:bodyPr lIns="0" tIns="0" rIns="0" bIns="0" anchor="b"/>
          <a:lstStyle>
            <a:lvl1pPr>
              <a:defRPr sz="3733"/>
            </a:lvl1pPr>
          </a:lstStyle>
          <a:p>
            <a:r>
              <a:rPr lang="en-GB" noProof="0"/>
              <a:t>Insert Title</a:t>
            </a:r>
          </a:p>
        </p:txBody>
      </p:sp>
      <p:sp>
        <p:nvSpPr>
          <p:cNvPr id="3" name="Content Placeholder 2"/>
          <p:cNvSpPr>
            <a:spLocks noGrp="1"/>
          </p:cNvSpPr>
          <p:nvPr>
            <p:ph idx="1" hasCustomPrompt="1"/>
          </p:nvPr>
        </p:nvSpPr>
        <p:spPr>
          <a:xfrm>
            <a:off x="485988" y="1923627"/>
            <a:ext cx="6978227" cy="3779520"/>
          </a:xfrm>
          <a:prstGeom prst="rect">
            <a:avLst/>
          </a:prstGeom>
        </p:spPr>
        <p:txBody>
          <a:bodyPr lIns="0" tIns="0" rIns="0" bIns="0" anchor="t"/>
          <a:lstStyle>
            <a:lvl1pPr marL="188379" indent="-188379">
              <a:buClr>
                <a:schemeClr val="accent2"/>
              </a:buClr>
              <a:tabLst/>
              <a:defRPr sz="1867"/>
            </a:lvl1pPr>
            <a:lvl2pPr>
              <a:defRPr sz="1600"/>
            </a:lvl2pPr>
            <a:lvl3pPr>
              <a:defRPr sz="1600"/>
            </a:lvl3pPr>
            <a:lvl4pPr>
              <a:defRPr sz="1600"/>
            </a:lvl4pPr>
            <a:lvl5pPr>
              <a:defRPr sz="1600"/>
            </a:lvl5pPr>
          </a:lstStyle>
          <a:p>
            <a:pPr lvl="0"/>
            <a:r>
              <a:rPr lang="en-GB" noProof="0"/>
              <a:t>Insert your text</a:t>
            </a:r>
          </a:p>
        </p:txBody>
      </p:sp>
      <p:sp>
        <p:nvSpPr>
          <p:cNvPr id="6" name="Slide Number Placeholder 5"/>
          <p:cNvSpPr>
            <a:spLocks noGrp="1"/>
          </p:cNvSpPr>
          <p:nvPr>
            <p:ph type="sldNum" sz="quarter" idx="12"/>
          </p:nvPr>
        </p:nvSpPr>
        <p:spPr/>
        <p:txBody>
          <a:bodyPr/>
          <a:lstStyle/>
          <a:p>
            <a:fld id="{3376F21D-BB52-4545-95FB-EBCD9BDBBE8A}" type="slidenum">
              <a:rPr lang="en-US" smtClean="0"/>
              <a:t>‹#›</a:t>
            </a:fld>
            <a:endParaRPr lang="en-US"/>
          </a:p>
        </p:txBody>
      </p:sp>
      <p:sp>
        <p:nvSpPr>
          <p:cNvPr id="9" name="Tijdelijke aanduiding voor tekst 8">
            <a:extLst>
              <a:ext uri="{FF2B5EF4-FFF2-40B4-BE49-F238E27FC236}">
                <a16:creationId xmlns:a16="http://schemas.microsoft.com/office/drawing/2014/main" id="{8D4F93A1-E3C2-3741-8E91-6DC1ECCA73D1}"/>
              </a:ext>
            </a:extLst>
          </p:cNvPr>
          <p:cNvSpPr>
            <a:spLocks noGrp="1"/>
          </p:cNvSpPr>
          <p:nvPr>
            <p:ph type="body" sz="quarter" idx="13" hasCustomPrompt="1"/>
          </p:nvPr>
        </p:nvSpPr>
        <p:spPr>
          <a:xfrm>
            <a:off x="486835" y="1024257"/>
            <a:ext cx="6978227" cy="512233"/>
          </a:xfrm>
          <a:prstGeom prst="rect">
            <a:avLst/>
          </a:prstGeom>
        </p:spPr>
        <p:txBody>
          <a:bodyPr lIns="0" tIns="0" rIns="0" bIns="0"/>
          <a:lstStyle>
            <a:lvl1pPr marL="0" indent="0">
              <a:buNone/>
              <a:defRPr sz="2133">
                <a:solidFill>
                  <a:schemeClr val="accent2"/>
                </a:solidFill>
              </a:defRPr>
            </a:lvl1pPr>
          </a:lstStyle>
          <a:p>
            <a:pPr lvl="0"/>
            <a:r>
              <a:rPr lang="en-GB" noProof="0"/>
              <a:t>Insert Subtitle</a:t>
            </a:r>
          </a:p>
        </p:txBody>
      </p:sp>
      <p:sp>
        <p:nvSpPr>
          <p:cNvPr id="7" name="Tijdelijke aanduiding voor afbeelding 2">
            <a:extLst>
              <a:ext uri="{FF2B5EF4-FFF2-40B4-BE49-F238E27FC236}">
                <a16:creationId xmlns:a16="http://schemas.microsoft.com/office/drawing/2014/main" id="{E34F31AA-172B-5F4F-A556-D4AEE22D87C1}"/>
              </a:ext>
            </a:extLst>
          </p:cNvPr>
          <p:cNvSpPr>
            <a:spLocks noGrp="1"/>
          </p:cNvSpPr>
          <p:nvPr>
            <p:ph type="pic" sz="quarter" idx="11" hasCustomPrompt="1"/>
          </p:nvPr>
        </p:nvSpPr>
        <p:spPr>
          <a:xfrm>
            <a:off x="8046720" y="0"/>
            <a:ext cx="4145280" cy="3429000"/>
          </a:xfrm>
          <a:prstGeom prst="rect">
            <a:avLst/>
          </a:prstGeom>
          <a:solidFill>
            <a:schemeClr val="accent4"/>
          </a:solidFill>
        </p:spPr>
        <p:txBody>
          <a:bodyPr lIns="540000" tIns="360000" rIns="540000" bIns="0" anchor="t"/>
          <a:lstStyle>
            <a:lvl1pPr marL="0" indent="0" algn="ctr">
              <a:buNone/>
              <a:defRPr sz="2400">
                <a:solidFill>
                  <a:schemeClr val="accent3"/>
                </a:solidFill>
              </a:defRPr>
            </a:lvl1pPr>
          </a:lstStyle>
          <a:p>
            <a:r>
              <a:rPr lang="en-GB" dirty="0"/>
              <a:t>Click to insert your own image</a:t>
            </a:r>
          </a:p>
        </p:txBody>
      </p:sp>
      <p:sp>
        <p:nvSpPr>
          <p:cNvPr id="8" name="Tijdelijke aanduiding voor afbeelding 2">
            <a:extLst>
              <a:ext uri="{FF2B5EF4-FFF2-40B4-BE49-F238E27FC236}">
                <a16:creationId xmlns:a16="http://schemas.microsoft.com/office/drawing/2014/main" id="{C655F89B-AC89-244D-A175-71398B2116EA}"/>
              </a:ext>
            </a:extLst>
          </p:cNvPr>
          <p:cNvSpPr>
            <a:spLocks noGrp="1"/>
          </p:cNvSpPr>
          <p:nvPr>
            <p:ph type="pic" sz="quarter" idx="14" hasCustomPrompt="1"/>
          </p:nvPr>
        </p:nvSpPr>
        <p:spPr>
          <a:xfrm>
            <a:off x="8046720" y="3429000"/>
            <a:ext cx="4145280" cy="3429000"/>
          </a:xfrm>
          <a:prstGeom prst="rect">
            <a:avLst/>
          </a:prstGeom>
          <a:solidFill>
            <a:schemeClr val="accent4"/>
          </a:solidFill>
        </p:spPr>
        <p:txBody>
          <a:bodyPr lIns="540000" tIns="360000" rIns="540000" bIns="0" anchor="t"/>
          <a:lstStyle>
            <a:lvl1pPr marL="0" indent="0" algn="ctr">
              <a:buNone/>
              <a:defRPr sz="2400">
                <a:solidFill>
                  <a:schemeClr val="accent3"/>
                </a:solidFill>
              </a:defRPr>
            </a:lvl1pPr>
          </a:lstStyle>
          <a:p>
            <a:r>
              <a:rPr lang="en-GB" dirty="0"/>
              <a:t>Click to insert your own image</a:t>
            </a:r>
          </a:p>
        </p:txBody>
      </p:sp>
    </p:spTree>
    <p:extLst>
      <p:ext uri="{BB962C8B-B14F-4D97-AF65-F5344CB8AC3E}">
        <p14:creationId xmlns:p14="http://schemas.microsoft.com/office/powerpoint/2010/main" val="1168519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 Dual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5987" y="222992"/>
            <a:ext cx="5186393" cy="654261"/>
          </a:xfrm>
          <a:prstGeom prst="rect">
            <a:avLst/>
          </a:prstGeom>
        </p:spPr>
        <p:txBody>
          <a:bodyPr lIns="0" tIns="0" rIns="0" bIns="0" anchor="b"/>
          <a:lstStyle>
            <a:lvl1pPr>
              <a:defRPr sz="3733"/>
            </a:lvl1pPr>
          </a:lstStyle>
          <a:p>
            <a:r>
              <a:rPr lang="en-GB" noProof="0"/>
              <a:t>Insert Title</a:t>
            </a:r>
          </a:p>
        </p:txBody>
      </p:sp>
      <p:sp>
        <p:nvSpPr>
          <p:cNvPr id="6" name="Slide Number Placeholder 5"/>
          <p:cNvSpPr>
            <a:spLocks noGrp="1"/>
          </p:cNvSpPr>
          <p:nvPr>
            <p:ph type="sldNum" sz="quarter" idx="12"/>
          </p:nvPr>
        </p:nvSpPr>
        <p:spPr/>
        <p:txBody>
          <a:bodyPr/>
          <a:lstStyle/>
          <a:p>
            <a:fld id="{3376F21D-BB52-4545-95FB-EBCD9BDBBE8A}" type="slidenum">
              <a:rPr lang="en-US" smtClean="0"/>
              <a:t>‹#›</a:t>
            </a:fld>
            <a:endParaRPr lang="en-US"/>
          </a:p>
        </p:txBody>
      </p:sp>
      <p:sp>
        <p:nvSpPr>
          <p:cNvPr id="9" name="Tijdelijke aanduiding voor tekst 8">
            <a:extLst>
              <a:ext uri="{FF2B5EF4-FFF2-40B4-BE49-F238E27FC236}">
                <a16:creationId xmlns:a16="http://schemas.microsoft.com/office/drawing/2014/main" id="{8D4F93A1-E3C2-3741-8E91-6DC1ECCA73D1}"/>
              </a:ext>
            </a:extLst>
          </p:cNvPr>
          <p:cNvSpPr>
            <a:spLocks noGrp="1"/>
          </p:cNvSpPr>
          <p:nvPr>
            <p:ph type="body" sz="quarter" idx="13" hasCustomPrompt="1"/>
          </p:nvPr>
        </p:nvSpPr>
        <p:spPr>
          <a:xfrm>
            <a:off x="486834" y="1024257"/>
            <a:ext cx="5185932" cy="512233"/>
          </a:xfrm>
          <a:prstGeom prst="rect">
            <a:avLst/>
          </a:prstGeom>
        </p:spPr>
        <p:txBody>
          <a:bodyPr lIns="0" tIns="0" rIns="0" bIns="0"/>
          <a:lstStyle>
            <a:lvl1pPr marL="0" indent="0">
              <a:buNone/>
              <a:defRPr sz="2133">
                <a:solidFill>
                  <a:schemeClr val="accent2"/>
                </a:solidFill>
              </a:defRPr>
            </a:lvl1pPr>
          </a:lstStyle>
          <a:p>
            <a:pPr lvl="0"/>
            <a:r>
              <a:rPr lang="en-GB" noProof="0"/>
              <a:t>Insert Subtitle</a:t>
            </a:r>
          </a:p>
        </p:txBody>
      </p:sp>
      <p:sp>
        <p:nvSpPr>
          <p:cNvPr id="4" name="Rechthoek 3">
            <a:extLst>
              <a:ext uri="{FF2B5EF4-FFF2-40B4-BE49-F238E27FC236}">
                <a16:creationId xmlns:a16="http://schemas.microsoft.com/office/drawing/2014/main" id="{03B84BBF-7DB1-754B-9EF2-3318F69521D6}"/>
              </a:ext>
            </a:extLst>
          </p:cNvPr>
          <p:cNvSpPr/>
          <p:nvPr/>
        </p:nvSpPr>
        <p:spPr>
          <a:xfrm>
            <a:off x="6096000" y="0"/>
            <a:ext cx="6096000" cy="6858000"/>
          </a:xfrm>
          <a:prstGeom prst="rect">
            <a:avLst/>
          </a:prstGeom>
          <a:gradFill>
            <a:gsLst>
              <a:gs pos="0">
                <a:schemeClr val="accent3">
                  <a:lumMod val="75000"/>
                  <a:lumOff val="25000"/>
                </a:schemeClr>
              </a:gs>
              <a:gs pos="80000">
                <a:schemeClr val="accent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Tijdelijke aanduiding voor tekst 4">
            <a:extLst>
              <a:ext uri="{FF2B5EF4-FFF2-40B4-BE49-F238E27FC236}">
                <a16:creationId xmlns:a16="http://schemas.microsoft.com/office/drawing/2014/main" id="{752113DC-BCD7-B34A-804A-C4DF2F8E1557}"/>
              </a:ext>
            </a:extLst>
          </p:cNvPr>
          <p:cNvSpPr>
            <a:spLocks noGrp="1"/>
          </p:cNvSpPr>
          <p:nvPr>
            <p:ph type="body" sz="quarter" idx="11" hasCustomPrompt="1"/>
          </p:nvPr>
        </p:nvSpPr>
        <p:spPr>
          <a:xfrm>
            <a:off x="850527" y="2135898"/>
            <a:ext cx="4522216" cy="654261"/>
          </a:xfrm>
          <a:prstGeom prst="rect">
            <a:avLst/>
          </a:prstGeom>
        </p:spPr>
        <p:txBody>
          <a:bodyPr lIns="0" tIns="0" rIns="0" bIns="0" anchor="b"/>
          <a:lstStyle>
            <a:lvl1pPr marL="0" indent="0">
              <a:lnSpc>
                <a:spcPct val="100000"/>
              </a:lnSpc>
              <a:spcBef>
                <a:spcPts val="0"/>
              </a:spcBef>
              <a:spcAft>
                <a:spcPts val="533"/>
              </a:spcAft>
              <a:buFontTx/>
              <a:buNone/>
              <a:defRPr sz="2133">
                <a:solidFill>
                  <a:schemeClr val="accent3"/>
                </a:solidFill>
              </a:defRPr>
            </a:lvl1pPr>
          </a:lstStyle>
          <a:p>
            <a:pPr lvl="0"/>
            <a:r>
              <a:rPr lang="en-GB" noProof="0"/>
              <a:t>Insert Title</a:t>
            </a:r>
          </a:p>
        </p:txBody>
      </p:sp>
      <p:sp>
        <p:nvSpPr>
          <p:cNvPr id="8" name="Tijdelijke aanduiding voor tekst 4">
            <a:extLst>
              <a:ext uri="{FF2B5EF4-FFF2-40B4-BE49-F238E27FC236}">
                <a16:creationId xmlns:a16="http://schemas.microsoft.com/office/drawing/2014/main" id="{5A293717-6D2D-2C41-A03E-795FA6563FE8}"/>
              </a:ext>
            </a:extLst>
          </p:cNvPr>
          <p:cNvSpPr>
            <a:spLocks noGrp="1"/>
          </p:cNvSpPr>
          <p:nvPr>
            <p:ph type="body" sz="quarter" idx="14" hasCustomPrompt="1"/>
          </p:nvPr>
        </p:nvSpPr>
        <p:spPr>
          <a:xfrm>
            <a:off x="850524" y="3093581"/>
            <a:ext cx="4522216" cy="2434760"/>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tx1"/>
                </a:solidFill>
              </a:defRPr>
            </a:lvl1pPr>
          </a:lstStyle>
          <a:p>
            <a:pPr lvl="0"/>
            <a:r>
              <a:rPr lang="en-GB" noProof="0"/>
              <a:t>Insert Content</a:t>
            </a:r>
          </a:p>
        </p:txBody>
      </p:sp>
      <p:sp>
        <p:nvSpPr>
          <p:cNvPr id="10" name="Tijdelijke aanduiding voor tekst 4">
            <a:extLst>
              <a:ext uri="{FF2B5EF4-FFF2-40B4-BE49-F238E27FC236}">
                <a16:creationId xmlns:a16="http://schemas.microsoft.com/office/drawing/2014/main" id="{DB643DDD-BB5E-2840-B69F-55030234D768}"/>
              </a:ext>
            </a:extLst>
          </p:cNvPr>
          <p:cNvSpPr>
            <a:spLocks noGrp="1"/>
          </p:cNvSpPr>
          <p:nvPr>
            <p:ph type="body" sz="quarter" idx="15" hasCustomPrompt="1"/>
          </p:nvPr>
        </p:nvSpPr>
        <p:spPr>
          <a:xfrm>
            <a:off x="6925864" y="2135898"/>
            <a:ext cx="4522216" cy="654261"/>
          </a:xfrm>
          <a:prstGeom prst="rect">
            <a:avLst/>
          </a:prstGeom>
        </p:spPr>
        <p:txBody>
          <a:bodyPr lIns="0" tIns="0" rIns="0" bIns="0" anchor="b"/>
          <a:lstStyle>
            <a:lvl1pPr marL="0" indent="0">
              <a:lnSpc>
                <a:spcPct val="100000"/>
              </a:lnSpc>
              <a:spcBef>
                <a:spcPts val="0"/>
              </a:spcBef>
              <a:spcAft>
                <a:spcPts val="533"/>
              </a:spcAft>
              <a:buFontTx/>
              <a:buNone/>
              <a:defRPr sz="2133">
                <a:solidFill>
                  <a:schemeClr val="bg1"/>
                </a:solidFill>
              </a:defRPr>
            </a:lvl1pPr>
          </a:lstStyle>
          <a:p>
            <a:pPr lvl="0"/>
            <a:r>
              <a:rPr lang="en-GB" noProof="0"/>
              <a:t>Insert Title</a:t>
            </a:r>
          </a:p>
        </p:txBody>
      </p:sp>
      <p:sp>
        <p:nvSpPr>
          <p:cNvPr id="11" name="Tijdelijke aanduiding voor tekst 4">
            <a:extLst>
              <a:ext uri="{FF2B5EF4-FFF2-40B4-BE49-F238E27FC236}">
                <a16:creationId xmlns:a16="http://schemas.microsoft.com/office/drawing/2014/main" id="{65DD42BD-0122-1345-AC78-32391D75E6FC}"/>
              </a:ext>
            </a:extLst>
          </p:cNvPr>
          <p:cNvSpPr>
            <a:spLocks noGrp="1"/>
          </p:cNvSpPr>
          <p:nvPr>
            <p:ph type="body" sz="quarter" idx="16" hasCustomPrompt="1"/>
          </p:nvPr>
        </p:nvSpPr>
        <p:spPr>
          <a:xfrm>
            <a:off x="6925861" y="3093581"/>
            <a:ext cx="4522216" cy="2434760"/>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Content</a:t>
            </a:r>
          </a:p>
        </p:txBody>
      </p:sp>
      <p:sp>
        <p:nvSpPr>
          <p:cNvPr id="12" name="TextBox 11">
            <a:extLst>
              <a:ext uri="{FF2B5EF4-FFF2-40B4-BE49-F238E27FC236}">
                <a16:creationId xmlns:a16="http://schemas.microsoft.com/office/drawing/2014/main" id="{0ED480CF-C45F-574C-9F99-E5A1753510DF}"/>
              </a:ext>
            </a:extLst>
          </p:cNvPr>
          <p:cNvSpPr txBox="1"/>
          <p:nvPr/>
        </p:nvSpPr>
        <p:spPr>
          <a:xfrm>
            <a:off x="10348969" y="6085700"/>
            <a:ext cx="1450297" cy="483432"/>
          </a:xfrm>
          <a:prstGeom prst="rect">
            <a:avLst/>
          </a:prstGeom>
          <a:blipFill>
            <a:blip r:embed="rId2">
              <a:extLst>
                <a:ext uri="{96DAC541-7B7A-43D3-8B79-37D633B846F1}">
                  <asvg:svgBlip xmlns:asvg="http://schemas.microsoft.com/office/drawing/2016/SVG/main" r:embed="rId3"/>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Tree>
    <p:extLst>
      <p:ext uri="{BB962C8B-B14F-4D97-AF65-F5344CB8AC3E}">
        <p14:creationId xmlns:p14="http://schemas.microsoft.com/office/powerpoint/2010/main" val="2926093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34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 Statement - Image 1">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C34ABBF7-7E6D-0A49-B80B-E4D63DE5D0B6}"/>
              </a:ext>
            </a:extLst>
          </p:cNvPr>
          <p:cNvPicPr>
            <a:picLocks noChangeAspect="1"/>
          </p:cNvPicPr>
          <p:nvPr/>
        </p:nvPicPr>
        <p:blipFill rotWithShape="1">
          <a:blip r:embed="rId2"/>
          <a:srcRect l="1035" t="16694" b="-1"/>
          <a:stretch/>
        </p:blipFill>
        <p:spPr>
          <a:xfrm flipH="1">
            <a:off x="-1" y="0"/>
            <a:ext cx="12192001" cy="6858000"/>
          </a:xfrm>
          <a:prstGeom prst="rect">
            <a:avLst/>
          </a:prstGeom>
        </p:spPr>
      </p:pic>
      <p:sp>
        <p:nvSpPr>
          <p:cNvPr id="9" name="Rechthoek 8">
            <a:extLst>
              <a:ext uri="{FF2B5EF4-FFF2-40B4-BE49-F238E27FC236}">
                <a16:creationId xmlns:a16="http://schemas.microsoft.com/office/drawing/2014/main" id="{CF5506A8-6063-5F4D-BDF0-EA3322F18120}"/>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 name="Title 1">
            <a:extLst>
              <a:ext uri="{FF2B5EF4-FFF2-40B4-BE49-F238E27FC236}">
                <a16:creationId xmlns:a16="http://schemas.microsoft.com/office/drawing/2014/main" id="{6AC09E27-2C34-6245-97B7-3A579D481881}"/>
              </a:ext>
            </a:extLst>
          </p:cNvPr>
          <p:cNvSpPr>
            <a:spLocks noGrp="1"/>
          </p:cNvSpPr>
          <p:nvPr>
            <p:ph type="title" hasCustomPrompt="1"/>
          </p:nvPr>
        </p:nvSpPr>
        <p:spPr>
          <a:xfrm>
            <a:off x="1278018" y="1848592"/>
            <a:ext cx="4538981" cy="654261"/>
          </a:xfrm>
          <a:prstGeom prst="rect">
            <a:avLst/>
          </a:prstGeom>
        </p:spPr>
        <p:txBody>
          <a:bodyPr lIns="0" tIns="0" rIns="0" bIns="0" anchor="t">
            <a:noAutofit/>
          </a:bodyPr>
          <a:lstStyle>
            <a:lvl1pPr>
              <a:lnSpc>
                <a:spcPct val="100000"/>
              </a:lnSpc>
              <a:defRPr sz="3733">
                <a:solidFill>
                  <a:schemeClr val="bg1"/>
                </a:solidFill>
              </a:defRPr>
            </a:lvl1pPr>
          </a:lstStyle>
          <a:p>
            <a:r>
              <a:rPr lang="en-GB" noProof="0"/>
              <a:t>Insert a Quote or Statement</a:t>
            </a:r>
          </a:p>
        </p:txBody>
      </p:sp>
      <p:sp>
        <p:nvSpPr>
          <p:cNvPr id="6" name="Subtitle 2">
            <a:extLst>
              <a:ext uri="{FF2B5EF4-FFF2-40B4-BE49-F238E27FC236}">
                <a16:creationId xmlns:a16="http://schemas.microsoft.com/office/drawing/2014/main" id="{C82EA719-5647-C848-9D8D-4DFE6CE32191}"/>
              </a:ext>
            </a:extLst>
          </p:cNvPr>
          <p:cNvSpPr>
            <a:spLocks noGrp="1"/>
          </p:cNvSpPr>
          <p:nvPr>
            <p:ph type="subTitle" idx="1" hasCustomPrompt="1"/>
          </p:nvPr>
        </p:nvSpPr>
        <p:spPr>
          <a:xfrm>
            <a:off x="486831" y="1074993"/>
            <a:ext cx="5330167" cy="482873"/>
          </a:xfrm>
          <a:prstGeom prst="rect">
            <a:avLst/>
          </a:prstGeom>
        </p:spPr>
        <p:txBody>
          <a:bodyPr lIns="0" tIns="0" rIns="0" bIns="0" anchor="b">
            <a:no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 Insert  Name Speaker</a:t>
            </a:r>
          </a:p>
        </p:txBody>
      </p:sp>
      <p:sp>
        <p:nvSpPr>
          <p:cNvPr id="12" name="TextBox 11">
            <a:extLst>
              <a:ext uri="{FF2B5EF4-FFF2-40B4-BE49-F238E27FC236}">
                <a16:creationId xmlns:a16="http://schemas.microsoft.com/office/drawing/2014/main" id="{5A9DED6A-0F80-874A-B571-D8C1EF416688}"/>
              </a:ext>
            </a:extLst>
          </p:cNvPr>
          <p:cNvSpPr txBox="1"/>
          <p:nvPr/>
        </p:nvSpPr>
        <p:spPr>
          <a:xfrm>
            <a:off x="10348969" y="6085700"/>
            <a:ext cx="1450297" cy="483432"/>
          </a:xfrm>
          <a:prstGeom prst="rect">
            <a:avLst/>
          </a:prstGeom>
          <a:blipFill>
            <a:blip r:embed="rId3">
              <a:extLst>
                <a:ext uri="{96DAC541-7B7A-43D3-8B79-37D633B846F1}">
                  <asvg:svgBlip xmlns:asvg="http://schemas.microsoft.com/office/drawing/2016/SVG/main" r:embed="rId4"/>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
        <p:nvSpPr>
          <p:cNvPr id="13" name="Text Placeholder 15">
            <a:extLst>
              <a:ext uri="{FF2B5EF4-FFF2-40B4-BE49-F238E27FC236}">
                <a16:creationId xmlns:a16="http://schemas.microsoft.com/office/drawing/2014/main" id="{1EDFE25B-8304-4B4A-B418-42ED7AA1CDE8}"/>
              </a:ext>
            </a:extLst>
          </p:cNvPr>
          <p:cNvSpPr>
            <a:spLocks noGrp="1"/>
          </p:cNvSpPr>
          <p:nvPr>
            <p:ph type="body" sz="quarter" idx="14" hasCustomPrompt="1"/>
          </p:nvPr>
        </p:nvSpPr>
        <p:spPr>
          <a:xfrm>
            <a:off x="287730" y="1805435"/>
            <a:ext cx="788005" cy="696251"/>
          </a:xfrm>
          <a:prstGeom prst="rect">
            <a:avLst/>
          </a:prstGeom>
          <a:blipFill>
            <a:blip r:embed="rId5"/>
            <a:stretch>
              <a:fillRect/>
            </a:stretch>
          </a:blipFill>
        </p:spPr>
        <p:txBody>
          <a:bodyPr/>
          <a:lstStyle>
            <a:lvl1pPr marL="0" indent="0">
              <a:buNone/>
              <a:defRPr sz="133"/>
            </a:lvl1pPr>
          </a:lstStyle>
          <a:p>
            <a:pPr lvl="0"/>
            <a:r>
              <a:rPr lang="en-GB" dirty="0"/>
              <a:t> </a:t>
            </a:r>
          </a:p>
        </p:txBody>
      </p:sp>
    </p:spTree>
    <p:extLst>
      <p:ext uri="{BB962C8B-B14F-4D97-AF65-F5344CB8AC3E}">
        <p14:creationId xmlns:p14="http://schemas.microsoft.com/office/powerpoint/2010/main" val="2269206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 Statement - Image 2">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C34ABBF7-7E6D-0A49-B80B-E4D63DE5D0B6}"/>
              </a:ext>
            </a:extLst>
          </p:cNvPr>
          <p:cNvPicPr>
            <a:picLocks noChangeAspect="1"/>
          </p:cNvPicPr>
          <p:nvPr/>
        </p:nvPicPr>
        <p:blipFill rotWithShape="1">
          <a:blip r:embed="rId2"/>
          <a:srcRect l="2492" t="19956" r="2492"/>
          <a:stretch/>
        </p:blipFill>
        <p:spPr>
          <a:xfrm flipH="1">
            <a:off x="-1" y="0"/>
            <a:ext cx="12191999" cy="6858000"/>
          </a:xfrm>
          <a:prstGeom prst="rect">
            <a:avLst/>
          </a:prstGeom>
        </p:spPr>
      </p:pic>
      <p:sp>
        <p:nvSpPr>
          <p:cNvPr id="9" name="Rechthoek 8">
            <a:extLst>
              <a:ext uri="{FF2B5EF4-FFF2-40B4-BE49-F238E27FC236}">
                <a16:creationId xmlns:a16="http://schemas.microsoft.com/office/drawing/2014/main" id="{CF5506A8-6063-5F4D-BDF0-EA3322F18120}"/>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7" name="Title 1">
            <a:extLst>
              <a:ext uri="{FF2B5EF4-FFF2-40B4-BE49-F238E27FC236}">
                <a16:creationId xmlns:a16="http://schemas.microsoft.com/office/drawing/2014/main" id="{6AC09E27-2C34-6245-97B7-3A579D481881}"/>
              </a:ext>
            </a:extLst>
          </p:cNvPr>
          <p:cNvSpPr>
            <a:spLocks noGrp="1"/>
          </p:cNvSpPr>
          <p:nvPr>
            <p:ph type="title" hasCustomPrompt="1"/>
          </p:nvPr>
        </p:nvSpPr>
        <p:spPr>
          <a:xfrm>
            <a:off x="1278018" y="1848592"/>
            <a:ext cx="4538981" cy="654261"/>
          </a:xfrm>
          <a:prstGeom prst="rect">
            <a:avLst/>
          </a:prstGeom>
        </p:spPr>
        <p:txBody>
          <a:bodyPr lIns="0" tIns="0" rIns="0" bIns="0" anchor="t">
            <a:noAutofit/>
          </a:bodyPr>
          <a:lstStyle>
            <a:lvl1pPr>
              <a:lnSpc>
                <a:spcPct val="100000"/>
              </a:lnSpc>
              <a:defRPr sz="3733">
                <a:solidFill>
                  <a:schemeClr val="bg1"/>
                </a:solidFill>
              </a:defRPr>
            </a:lvl1pPr>
          </a:lstStyle>
          <a:p>
            <a:r>
              <a:rPr lang="en-GB" noProof="0"/>
              <a:t>Insert a Quote or Statement</a:t>
            </a:r>
          </a:p>
        </p:txBody>
      </p:sp>
      <p:sp>
        <p:nvSpPr>
          <p:cNvPr id="6" name="Subtitle 2">
            <a:extLst>
              <a:ext uri="{FF2B5EF4-FFF2-40B4-BE49-F238E27FC236}">
                <a16:creationId xmlns:a16="http://schemas.microsoft.com/office/drawing/2014/main" id="{C82EA719-5647-C848-9D8D-4DFE6CE32191}"/>
              </a:ext>
            </a:extLst>
          </p:cNvPr>
          <p:cNvSpPr>
            <a:spLocks noGrp="1"/>
          </p:cNvSpPr>
          <p:nvPr>
            <p:ph type="subTitle" idx="1" hasCustomPrompt="1"/>
          </p:nvPr>
        </p:nvSpPr>
        <p:spPr>
          <a:xfrm>
            <a:off x="486831" y="1074993"/>
            <a:ext cx="5330167" cy="482873"/>
          </a:xfrm>
          <a:prstGeom prst="rect">
            <a:avLst/>
          </a:prstGeom>
        </p:spPr>
        <p:txBody>
          <a:bodyPr lIns="0" tIns="0" rIns="0" bIns="0" anchor="b">
            <a:no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 Insert  Name Speaker</a:t>
            </a:r>
          </a:p>
        </p:txBody>
      </p:sp>
      <p:sp>
        <p:nvSpPr>
          <p:cNvPr id="12" name="TextBox 11">
            <a:extLst>
              <a:ext uri="{FF2B5EF4-FFF2-40B4-BE49-F238E27FC236}">
                <a16:creationId xmlns:a16="http://schemas.microsoft.com/office/drawing/2014/main" id="{5A9DED6A-0F80-874A-B571-D8C1EF416688}"/>
              </a:ext>
            </a:extLst>
          </p:cNvPr>
          <p:cNvSpPr txBox="1"/>
          <p:nvPr/>
        </p:nvSpPr>
        <p:spPr>
          <a:xfrm>
            <a:off x="10348969" y="6085700"/>
            <a:ext cx="1450297" cy="483432"/>
          </a:xfrm>
          <a:prstGeom prst="rect">
            <a:avLst/>
          </a:prstGeom>
          <a:blipFill>
            <a:blip r:embed="rId3">
              <a:extLst>
                <a:ext uri="{96DAC541-7B7A-43D3-8B79-37D633B846F1}">
                  <asvg:svgBlip xmlns:asvg="http://schemas.microsoft.com/office/drawing/2016/SVG/main" r:embed="rId4"/>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
        <p:nvSpPr>
          <p:cNvPr id="13" name="Text Placeholder 15">
            <a:extLst>
              <a:ext uri="{FF2B5EF4-FFF2-40B4-BE49-F238E27FC236}">
                <a16:creationId xmlns:a16="http://schemas.microsoft.com/office/drawing/2014/main" id="{1EDFE25B-8304-4B4A-B418-42ED7AA1CDE8}"/>
              </a:ext>
            </a:extLst>
          </p:cNvPr>
          <p:cNvSpPr>
            <a:spLocks noGrp="1"/>
          </p:cNvSpPr>
          <p:nvPr>
            <p:ph type="body" sz="quarter" idx="14" hasCustomPrompt="1"/>
          </p:nvPr>
        </p:nvSpPr>
        <p:spPr>
          <a:xfrm>
            <a:off x="287730" y="1805435"/>
            <a:ext cx="788005" cy="696251"/>
          </a:xfrm>
          <a:prstGeom prst="rect">
            <a:avLst/>
          </a:prstGeom>
          <a:blipFill>
            <a:blip r:embed="rId5"/>
            <a:stretch>
              <a:fillRect/>
            </a:stretch>
          </a:blipFill>
        </p:spPr>
        <p:txBody>
          <a:bodyPr/>
          <a:lstStyle>
            <a:lvl1pPr marL="0" indent="0">
              <a:buNone/>
              <a:defRPr sz="133"/>
            </a:lvl1pPr>
          </a:lstStyle>
          <a:p>
            <a:pPr lvl="0"/>
            <a:r>
              <a:rPr lang="en-GB" dirty="0"/>
              <a:t> </a:t>
            </a:r>
          </a:p>
        </p:txBody>
      </p:sp>
    </p:spTree>
    <p:extLst>
      <p:ext uri="{BB962C8B-B14F-4D97-AF65-F5344CB8AC3E}">
        <p14:creationId xmlns:p14="http://schemas.microsoft.com/office/powerpoint/2010/main" val="31764232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 Statement - Option 1">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sp>
        <p:nvSpPr>
          <p:cNvPr id="12" name="Tijdelijke aanduiding voor afbeelding 2">
            <a:extLst>
              <a:ext uri="{FF2B5EF4-FFF2-40B4-BE49-F238E27FC236}">
                <a16:creationId xmlns:a16="http://schemas.microsoft.com/office/drawing/2014/main" id="{6C2BAEC7-600C-8C47-AE82-D4C62FA5040C}"/>
              </a:ext>
            </a:extLst>
          </p:cNvPr>
          <p:cNvSpPr>
            <a:spLocks noGrp="1"/>
          </p:cNvSpPr>
          <p:nvPr>
            <p:ph type="pic" sz="quarter" idx="11" hasCustomPrompt="1"/>
          </p:nvPr>
        </p:nvSpPr>
        <p:spPr>
          <a:xfrm>
            <a:off x="0" y="0"/>
            <a:ext cx="12192000" cy="6858000"/>
          </a:xfrm>
          <a:prstGeom prst="rect">
            <a:avLst/>
          </a:prstGeom>
          <a:solidFill>
            <a:schemeClr val="accent4"/>
          </a:solidFill>
        </p:spPr>
        <p:txBody>
          <a:bodyPr lIns="4320000" tIns="720000" rIns="90000" bIns="46800" anchor="t"/>
          <a:lstStyle>
            <a:lvl1pPr marL="0" indent="0" algn="ctr">
              <a:buNone/>
              <a:defRPr sz="2400">
                <a:solidFill>
                  <a:schemeClr val="accent3"/>
                </a:solidFill>
              </a:defRPr>
            </a:lvl1pPr>
          </a:lstStyle>
          <a:p>
            <a:r>
              <a:rPr lang="en-GB" dirty="0"/>
              <a:t>Click to insert your own image</a:t>
            </a:r>
          </a:p>
        </p:txBody>
      </p:sp>
      <p:sp>
        <p:nvSpPr>
          <p:cNvPr id="15" name="Text Placeholder 6">
            <a:extLst>
              <a:ext uri="{FF2B5EF4-FFF2-40B4-BE49-F238E27FC236}">
                <a16:creationId xmlns:a16="http://schemas.microsoft.com/office/drawing/2014/main" id="{19786A04-B55C-A548-8116-4C510567D08C}"/>
              </a:ext>
            </a:extLst>
          </p:cNvPr>
          <p:cNvSpPr>
            <a:spLocks noGrp="1"/>
          </p:cNvSpPr>
          <p:nvPr>
            <p:ph type="body" sz="quarter" idx="13" hasCustomPrompt="1"/>
          </p:nvPr>
        </p:nvSpPr>
        <p:spPr>
          <a:xfrm>
            <a:off x="10349023" y="6085699"/>
            <a:ext cx="1450944" cy="483648"/>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33"/>
            </a:lvl1pPr>
          </a:lstStyle>
          <a:p>
            <a:pPr lvl="0"/>
            <a:r>
              <a:rPr lang="en-GB" dirty="0"/>
              <a:t> </a:t>
            </a:r>
          </a:p>
        </p:txBody>
      </p:sp>
      <p:sp>
        <p:nvSpPr>
          <p:cNvPr id="16" name="Text Placeholder 27">
            <a:extLst>
              <a:ext uri="{FF2B5EF4-FFF2-40B4-BE49-F238E27FC236}">
                <a16:creationId xmlns:a16="http://schemas.microsoft.com/office/drawing/2014/main" id="{FA664D75-F0BD-6E4E-BBE6-A69752AD358F}"/>
              </a:ext>
            </a:extLst>
          </p:cNvPr>
          <p:cNvSpPr>
            <a:spLocks noGrp="1"/>
          </p:cNvSpPr>
          <p:nvPr>
            <p:ph type="body" sz="quarter" idx="15" hasCustomPrompt="1"/>
          </p:nvPr>
        </p:nvSpPr>
        <p:spPr>
          <a:xfrm>
            <a:off x="0" y="2"/>
            <a:ext cx="6096000" cy="6857999"/>
          </a:xfrm>
          <a:prstGeom prst="rect">
            <a:avLst/>
          </a:prstGeom>
          <a:gradFill>
            <a:gsLst>
              <a:gs pos="41000">
                <a:srgbClr val="999999">
                  <a:alpha val="0"/>
                </a:srgbClr>
              </a:gs>
              <a:gs pos="0">
                <a:schemeClr val="tx1">
                  <a:alpha val="0"/>
                </a:schemeClr>
              </a:gs>
              <a:gs pos="62000">
                <a:schemeClr val="accent3">
                  <a:alpha val="79000"/>
                </a:schemeClr>
              </a:gs>
            </a:gsLst>
            <a:lin ang="9000000" scaled="0"/>
          </a:gradFill>
        </p:spPr>
        <p:txBody>
          <a:bodyPr/>
          <a:lstStyle>
            <a:lvl1pPr marL="0" indent="0">
              <a:buNone/>
              <a:defRPr sz="133"/>
            </a:lvl1pPr>
          </a:lstStyle>
          <a:p>
            <a:pPr lvl="0"/>
            <a:r>
              <a:rPr lang="en-GB" dirty="0"/>
              <a:t>     </a:t>
            </a:r>
          </a:p>
        </p:txBody>
      </p:sp>
      <p:sp>
        <p:nvSpPr>
          <p:cNvPr id="9" name="Title 1">
            <a:extLst>
              <a:ext uri="{FF2B5EF4-FFF2-40B4-BE49-F238E27FC236}">
                <a16:creationId xmlns:a16="http://schemas.microsoft.com/office/drawing/2014/main" id="{3F1439E9-C179-B54C-885E-BCAD5B48C820}"/>
              </a:ext>
            </a:extLst>
          </p:cNvPr>
          <p:cNvSpPr>
            <a:spLocks noGrp="1"/>
          </p:cNvSpPr>
          <p:nvPr>
            <p:ph type="title" hasCustomPrompt="1"/>
          </p:nvPr>
        </p:nvSpPr>
        <p:spPr>
          <a:xfrm>
            <a:off x="1278018" y="1848592"/>
            <a:ext cx="4538981" cy="654261"/>
          </a:xfrm>
          <a:prstGeom prst="rect">
            <a:avLst/>
          </a:prstGeom>
        </p:spPr>
        <p:txBody>
          <a:bodyPr lIns="0" tIns="0" rIns="0" bIns="0" anchor="t"/>
          <a:lstStyle>
            <a:lvl1pPr>
              <a:lnSpc>
                <a:spcPct val="100000"/>
              </a:lnSpc>
              <a:defRPr sz="3733">
                <a:solidFill>
                  <a:schemeClr val="bg1"/>
                </a:solidFill>
              </a:defRPr>
            </a:lvl1pPr>
          </a:lstStyle>
          <a:p>
            <a:r>
              <a:rPr lang="en-GB" noProof="0"/>
              <a:t>Insert a Quote or Statement</a:t>
            </a:r>
          </a:p>
        </p:txBody>
      </p:sp>
      <p:sp>
        <p:nvSpPr>
          <p:cNvPr id="11" name="Subtitle 2">
            <a:extLst>
              <a:ext uri="{FF2B5EF4-FFF2-40B4-BE49-F238E27FC236}">
                <a16:creationId xmlns:a16="http://schemas.microsoft.com/office/drawing/2014/main" id="{2BE0DBDF-AD6F-5343-82C0-6D768AE98CF5}"/>
              </a:ext>
            </a:extLst>
          </p:cNvPr>
          <p:cNvSpPr>
            <a:spLocks noGrp="1"/>
          </p:cNvSpPr>
          <p:nvPr>
            <p:ph type="subTitle" idx="1" hasCustomPrompt="1"/>
          </p:nvPr>
        </p:nvSpPr>
        <p:spPr>
          <a:xfrm>
            <a:off x="486831" y="1074993"/>
            <a:ext cx="5330167" cy="482873"/>
          </a:xfrm>
          <a:prstGeom prst="rect">
            <a:avLst/>
          </a:prstGeom>
        </p:spPr>
        <p:txBody>
          <a:bodyPr lIns="0" tIns="0" rIns="0" bIns="0" anchor="b">
            <a:norm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 Insert  Name Speaker</a:t>
            </a:r>
          </a:p>
        </p:txBody>
      </p:sp>
      <p:sp>
        <p:nvSpPr>
          <p:cNvPr id="17" name="Text Placeholder 15">
            <a:extLst>
              <a:ext uri="{FF2B5EF4-FFF2-40B4-BE49-F238E27FC236}">
                <a16:creationId xmlns:a16="http://schemas.microsoft.com/office/drawing/2014/main" id="{5A3D2145-A939-264A-9058-4B3061C27092}"/>
              </a:ext>
            </a:extLst>
          </p:cNvPr>
          <p:cNvSpPr>
            <a:spLocks noGrp="1"/>
          </p:cNvSpPr>
          <p:nvPr>
            <p:ph type="body" sz="quarter" idx="14" hasCustomPrompt="1"/>
          </p:nvPr>
        </p:nvSpPr>
        <p:spPr>
          <a:xfrm>
            <a:off x="287730" y="1805435"/>
            <a:ext cx="788005" cy="696251"/>
          </a:xfrm>
          <a:prstGeom prst="rect">
            <a:avLst/>
          </a:prstGeom>
          <a:blipFill>
            <a:blip r:embed="rId4"/>
            <a:stretch>
              <a:fillRect/>
            </a:stretch>
          </a:blipFill>
        </p:spPr>
        <p:txBody>
          <a:bodyPr/>
          <a:lstStyle>
            <a:lvl1pPr marL="0" indent="0">
              <a:buNone/>
              <a:defRPr sz="133"/>
            </a:lvl1pPr>
          </a:lstStyle>
          <a:p>
            <a:pPr lvl="0"/>
            <a:r>
              <a:rPr lang="en-GB" dirty="0"/>
              <a:t> </a:t>
            </a:r>
          </a:p>
        </p:txBody>
      </p:sp>
    </p:spTree>
    <p:extLst>
      <p:ext uri="{BB962C8B-B14F-4D97-AF65-F5344CB8AC3E}">
        <p14:creationId xmlns:p14="http://schemas.microsoft.com/office/powerpoint/2010/main" val="37768774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Statement - Option 2">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sp>
        <p:nvSpPr>
          <p:cNvPr id="12" name="Tijdelijke aanduiding voor afbeelding 2">
            <a:extLst>
              <a:ext uri="{FF2B5EF4-FFF2-40B4-BE49-F238E27FC236}">
                <a16:creationId xmlns:a16="http://schemas.microsoft.com/office/drawing/2014/main" id="{6C2BAEC7-600C-8C47-AE82-D4C62FA5040C}"/>
              </a:ext>
            </a:extLst>
          </p:cNvPr>
          <p:cNvSpPr>
            <a:spLocks noGrp="1"/>
          </p:cNvSpPr>
          <p:nvPr>
            <p:ph type="pic" sz="quarter" idx="11" hasCustomPrompt="1"/>
          </p:nvPr>
        </p:nvSpPr>
        <p:spPr>
          <a:xfrm>
            <a:off x="0" y="0"/>
            <a:ext cx="12192000" cy="6858000"/>
          </a:xfrm>
          <a:prstGeom prst="rect">
            <a:avLst/>
          </a:prstGeom>
          <a:solidFill>
            <a:schemeClr val="accent4"/>
          </a:solidFill>
        </p:spPr>
        <p:txBody>
          <a:bodyPr lIns="4320000" tIns="720000" rIns="90000" bIns="46800" anchor="t"/>
          <a:lstStyle>
            <a:lvl1pPr marL="0" indent="0" algn="ctr">
              <a:buNone/>
              <a:defRPr sz="2400">
                <a:solidFill>
                  <a:schemeClr val="accent3"/>
                </a:solidFill>
              </a:defRPr>
            </a:lvl1pPr>
          </a:lstStyle>
          <a:p>
            <a:r>
              <a:rPr lang="en-GB" dirty="0"/>
              <a:t>Click to insert your own image</a:t>
            </a:r>
          </a:p>
        </p:txBody>
      </p:sp>
      <p:sp>
        <p:nvSpPr>
          <p:cNvPr id="8" name="Title 1">
            <a:extLst>
              <a:ext uri="{FF2B5EF4-FFF2-40B4-BE49-F238E27FC236}">
                <a16:creationId xmlns:a16="http://schemas.microsoft.com/office/drawing/2014/main" id="{8A766961-5C1A-CB48-BC15-9FF884C13CFF}"/>
              </a:ext>
            </a:extLst>
          </p:cNvPr>
          <p:cNvSpPr>
            <a:spLocks noGrp="1"/>
          </p:cNvSpPr>
          <p:nvPr>
            <p:ph type="title" hasCustomPrompt="1"/>
          </p:nvPr>
        </p:nvSpPr>
        <p:spPr>
          <a:xfrm>
            <a:off x="1278018" y="1848592"/>
            <a:ext cx="4538981" cy="654261"/>
          </a:xfrm>
          <a:prstGeom prst="rect">
            <a:avLst/>
          </a:prstGeom>
        </p:spPr>
        <p:txBody>
          <a:bodyPr lIns="0" tIns="0" rIns="0" bIns="0" anchor="t"/>
          <a:lstStyle>
            <a:lvl1pPr>
              <a:lnSpc>
                <a:spcPct val="100000"/>
              </a:lnSpc>
              <a:defRPr sz="3733">
                <a:solidFill>
                  <a:schemeClr val="bg1"/>
                </a:solidFill>
              </a:defRPr>
            </a:lvl1pPr>
          </a:lstStyle>
          <a:p>
            <a:r>
              <a:rPr lang="en-GB" noProof="0"/>
              <a:t>Insert a Quote or Statement</a:t>
            </a:r>
          </a:p>
        </p:txBody>
      </p:sp>
      <p:sp>
        <p:nvSpPr>
          <p:cNvPr id="9" name="Subtitle 2">
            <a:extLst>
              <a:ext uri="{FF2B5EF4-FFF2-40B4-BE49-F238E27FC236}">
                <a16:creationId xmlns:a16="http://schemas.microsoft.com/office/drawing/2014/main" id="{E41E7247-3375-3948-9E79-6AF54A17E403}"/>
              </a:ext>
            </a:extLst>
          </p:cNvPr>
          <p:cNvSpPr>
            <a:spLocks noGrp="1"/>
          </p:cNvSpPr>
          <p:nvPr>
            <p:ph type="subTitle" idx="1" hasCustomPrompt="1"/>
          </p:nvPr>
        </p:nvSpPr>
        <p:spPr>
          <a:xfrm>
            <a:off x="486831" y="1074993"/>
            <a:ext cx="5330167" cy="482873"/>
          </a:xfrm>
          <a:prstGeom prst="rect">
            <a:avLst/>
          </a:prstGeom>
        </p:spPr>
        <p:txBody>
          <a:bodyPr lIns="0" tIns="0" rIns="0" bIns="0" anchor="b">
            <a:normAutofit/>
          </a:bodyPr>
          <a:lstStyle>
            <a:lvl1pPr marL="0" indent="0" algn="l">
              <a:lnSpc>
                <a:spcPct val="100000"/>
              </a:lnSpc>
              <a:spcAft>
                <a:spcPts val="533"/>
              </a:spcAft>
              <a:buNone/>
              <a:defRPr sz="1867">
                <a:solidFill>
                  <a:schemeClr val="bg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 Insert  Name Speaker</a:t>
            </a:r>
          </a:p>
        </p:txBody>
      </p:sp>
      <p:sp>
        <p:nvSpPr>
          <p:cNvPr id="10" name="Text Placeholder 6">
            <a:extLst>
              <a:ext uri="{FF2B5EF4-FFF2-40B4-BE49-F238E27FC236}">
                <a16:creationId xmlns:a16="http://schemas.microsoft.com/office/drawing/2014/main" id="{8B890645-E706-E24D-826A-B73A5273251D}"/>
              </a:ext>
            </a:extLst>
          </p:cNvPr>
          <p:cNvSpPr>
            <a:spLocks noGrp="1"/>
          </p:cNvSpPr>
          <p:nvPr>
            <p:ph type="body" sz="quarter" idx="13" hasCustomPrompt="1"/>
          </p:nvPr>
        </p:nvSpPr>
        <p:spPr>
          <a:xfrm>
            <a:off x="10349023" y="6085699"/>
            <a:ext cx="1450944" cy="483648"/>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33"/>
            </a:lvl1pPr>
          </a:lstStyle>
          <a:p>
            <a:pPr lvl="0"/>
            <a:r>
              <a:rPr lang="en-GB" dirty="0"/>
              <a:t> </a:t>
            </a:r>
          </a:p>
        </p:txBody>
      </p:sp>
      <p:sp>
        <p:nvSpPr>
          <p:cNvPr id="19" name="Text Placeholder 15">
            <a:extLst>
              <a:ext uri="{FF2B5EF4-FFF2-40B4-BE49-F238E27FC236}">
                <a16:creationId xmlns:a16="http://schemas.microsoft.com/office/drawing/2014/main" id="{EE34ED6B-3A03-E141-AB44-9E97D8A11AB9}"/>
              </a:ext>
            </a:extLst>
          </p:cNvPr>
          <p:cNvSpPr>
            <a:spLocks noGrp="1"/>
          </p:cNvSpPr>
          <p:nvPr>
            <p:ph type="body" sz="quarter" idx="14" hasCustomPrompt="1"/>
          </p:nvPr>
        </p:nvSpPr>
        <p:spPr>
          <a:xfrm>
            <a:off x="287730" y="1805435"/>
            <a:ext cx="788005" cy="696251"/>
          </a:xfrm>
          <a:prstGeom prst="rect">
            <a:avLst/>
          </a:prstGeom>
          <a:blipFill>
            <a:blip r:embed="rId4"/>
            <a:stretch>
              <a:fillRect/>
            </a:stretch>
          </a:blipFill>
        </p:spPr>
        <p:txBody>
          <a:bodyPr/>
          <a:lstStyle>
            <a:lvl1pPr marL="0" indent="0">
              <a:buNone/>
              <a:defRPr sz="133"/>
            </a:lvl1pPr>
          </a:lstStyle>
          <a:p>
            <a:pPr lvl="0"/>
            <a:r>
              <a:rPr lang="en-GB" dirty="0"/>
              <a:t> </a:t>
            </a:r>
          </a:p>
        </p:txBody>
      </p:sp>
    </p:spTree>
    <p:extLst>
      <p:ext uri="{BB962C8B-B14F-4D97-AF65-F5344CB8AC3E}">
        <p14:creationId xmlns:p14="http://schemas.microsoft.com/office/powerpoint/2010/main" val="3360570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icture Full Bleed">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sp>
        <p:nvSpPr>
          <p:cNvPr id="12" name="Tijdelijke aanduiding voor afbeelding 2">
            <a:extLst>
              <a:ext uri="{FF2B5EF4-FFF2-40B4-BE49-F238E27FC236}">
                <a16:creationId xmlns:a16="http://schemas.microsoft.com/office/drawing/2014/main" id="{6C2BAEC7-600C-8C47-AE82-D4C62FA5040C}"/>
              </a:ext>
            </a:extLst>
          </p:cNvPr>
          <p:cNvSpPr>
            <a:spLocks noGrp="1"/>
          </p:cNvSpPr>
          <p:nvPr>
            <p:ph type="pic" sz="quarter" idx="11" hasCustomPrompt="1"/>
          </p:nvPr>
        </p:nvSpPr>
        <p:spPr>
          <a:xfrm>
            <a:off x="0" y="0"/>
            <a:ext cx="12192000" cy="6858000"/>
          </a:xfrm>
          <a:prstGeom prst="rect">
            <a:avLst/>
          </a:prstGeom>
          <a:solidFill>
            <a:schemeClr val="accent4"/>
          </a:solidFill>
        </p:spPr>
        <p:txBody>
          <a:bodyPr lIns="0" tIns="1440000" rIns="0" bIns="0" anchor="t"/>
          <a:lstStyle>
            <a:lvl1pPr marL="0" indent="0" algn="ctr">
              <a:buNone/>
              <a:defRPr sz="2400">
                <a:solidFill>
                  <a:schemeClr val="accent3"/>
                </a:solidFill>
              </a:defRPr>
            </a:lvl1pPr>
          </a:lstStyle>
          <a:p>
            <a:r>
              <a:rPr lang="en-GB" dirty="0"/>
              <a:t>Click to insert your own image</a:t>
            </a:r>
          </a:p>
        </p:txBody>
      </p:sp>
      <p:sp>
        <p:nvSpPr>
          <p:cNvPr id="5" name="Text Placeholder 6">
            <a:extLst>
              <a:ext uri="{FF2B5EF4-FFF2-40B4-BE49-F238E27FC236}">
                <a16:creationId xmlns:a16="http://schemas.microsoft.com/office/drawing/2014/main" id="{AD5CF672-9029-4044-8EDD-DB0A87F2BBF8}"/>
              </a:ext>
            </a:extLst>
          </p:cNvPr>
          <p:cNvSpPr>
            <a:spLocks noGrp="1"/>
          </p:cNvSpPr>
          <p:nvPr>
            <p:ph type="body" sz="quarter" idx="13" hasCustomPrompt="1"/>
          </p:nvPr>
        </p:nvSpPr>
        <p:spPr>
          <a:xfrm>
            <a:off x="10349023" y="6085699"/>
            <a:ext cx="1450944" cy="483648"/>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33"/>
            </a:lvl1pPr>
          </a:lstStyle>
          <a:p>
            <a:pPr lvl="0"/>
            <a:r>
              <a:rPr lang="en-GB" dirty="0"/>
              <a:t> </a:t>
            </a:r>
          </a:p>
        </p:txBody>
      </p:sp>
    </p:spTree>
    <p:extLst>
      <p:ext uri="{BB962C8B-B14F-4D97-AF65-F5344CB8AC3E}">
        <p14:creationId xmlns:p14="http://schemas.microsoft.com/office/powerpoint/2010/main" val="32710640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ummary">
    <p:bg>
      <p:bgPr>
        <a:gradFill>
          <a:gsLst>
            <a:gs pos="20000">
              <a:schemeClr val="accent2">
                <a:lumMod val="50000"/>
              </a:schemeClr>
            </a:gs>
            <a:gs pos="98000">
              <a:schemeClr val="accent2"/>
            </a:gs>
          </a:gsLst>
          <a:lin ang="6600000" scaled="0"/>
        </a:gra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737BEFA-EB34-B44E-8DBC-F576657D4C43}"/>
              </a:ext>
            </a:extLst>
          </p:cNvPr>
          <p:cNvPicPr>
            <a:picLocks noChangeAspect="1"/>
          </p:cNvPicPr>
          <p:nvPr/>
        </p:nvPicPr>
        <p:blipFill rotWithShape="1">
          <a:blip r:embed="rId2"/>
          <a:srcRect l="2096" t="16130" r="2096" b="3096"/>
          <a:stretch/>
        </p:blipFill>
        <p:spPr>
          <a:xfrm>
            <a:off x="0" y="0"/>
            <a:ext cx="12192000" cy="6858000"/>
          </a:xfrm>
          <a:prstGeom prst="rect">
            <a:avLst/>
          </a:prstGeom>
        </p:spPr>
      </p:pic>
      <p:sp>
        <p:nvSpPr>
          <p:cNvPr id="24" name="Rechthoek 23">
            <a:extLst>
              <a:ext uri="{FF2B5EF4-FFF2-40B4-BE49-F238E27FC236}">
                <a16:creationId xmlns:a16="http://schemas.microsoft.com/office/drawing/2014/main" id="{3F2E7742-6535-1B49-9AC9-45FF9C9D06B8}"/>
              </a:ext>
            </a:extLst>
          </p:cNvPr>
          <p:cNvSpPr/>
          <p:nvPr/>
        </p:nvSpPr>
        <p:spPr>
          <a:xfrm>
            <a:off x="0" y="0"/>
            <a:ext cx="12192000" cy="6858000"/>
          </a:xfrm>
          <a:prstGeom prst="rect">
            <a:avLst/>
          </a:prstGeom>
          <a:gradFill>
            <a:gsLst>
              <a:gs pos="12000">
                <a:schemeClr val="accent3">
                  <a:lumMod val="75000"/>
                  <a:lumOff val="25000"/>
                  <a:alpha val="5000"/>
                </a:schemeClr>
              </a:gs>
              <a:gs pos="37000">
                <a:schemeClr val="accent3">
                  <a:lumMod val="75000"/>
                  <a:lumOff val="25000"/>
                  <a:alpha val="74000"/>
                </a:schemeClr>
              </a:gs>
              <a:gs pos="77000">
                <a:schemeClr val="accent3">
                  <a:alpha val="84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Tijdelijke aanduiding voor tekst 4">
            <a:extLst>
              <a:ext uri="{FF2B5EF4-FFF2-40B4-BE49-F238E27FC236}">
                <a16:creationId xmlns:a16="http://schemas.microsoft.com/office/drawing/2014/main" id="{8C6B7B9C-4431-E64D-BB02-BB5B7FEF1D49}"/>
              </a:ext>
            </a:extLst>
          </p:cNvPr>
          <p:cNvSpPr>
            <a:spLocks noGrp="1"/>
          </p:cNvSpPr>
          <p:nvPr>
            <p:ph type="body" sz="quarter" idx="11" hasCustomPrompt="1"/>
          </p:nvPr>
        </p:nvSpPr>
        <p:spPr>
          <a:xfrm>
            <a:off x="974517" y="2548574"/>
            <a:ext cx="1883833" cy="654261"/>
          </a:xfrm>
          <a:prstGeom prst="rect">
            <a:avLst/>
          </a:prstGeom>
        </p:spPr>
        <p:txBody>
          <a:bodyPr lIns="0" tIns="0" rIns="0" bIns="0" anchor="b"/>
          <a:lstStyle>
            <a:lvl1pPr marL="0" indent="0">
              <a:lnSpc>
                <a:spcPct val="100000"/>
              </a:lnSpc>
              <a:spcBef>
                <a:spcPts val="0"/>
              </a:spcBef>
              <a:spcAft>
                <a:spcPts val="533"/>
              </a:spcAft>
              <a:buFontTx/>
              <a:buNone/>
              <a:defRPr sz="2133">
                <a:solidFill>
                  <a:schemeClr val="bg1"/>
                </a:solidFill>
              </a:defRPr>
            </a:lvl1pPr>
          </a:lstStyle>
          <a:p>
            <a:pPr lvl="0"/>
            <a:r>
              <a:rPr lang="en-GB" noProof="0"/>
              <a:t>Insert Title</a:t>
            </a:r>
          </a:p>
        </p:txBody>
      </p:sp>
      <p:sp>
        <p:nvSpPr>
          <p:cNvPr id="11" name="Tijdelijke aanduiding voor tekst 4">
            <a:extLst>
              <a:ext uri="{FF2B5EF4-FFF2-40B4-BE49-F238E27FC236}">
                <a16:creationId xmlns:a16="http://schemas.microsoft.com/office/drawing/2014/main" id="{467A4E68-091B-5046-B5FD-478AB0F9B8BB}"/>
              </a:ext>
            </a:extLst>
          </p:cNvPr>
          <p:cNvSpPr>
            <a:spLocks noGrp="1"/>
          </p:cNvSpPr>
          <p:nvPr>
            <p:ph type="body" sz="quarter" idx="12" hasCustomPrompt="1"/>
          </p:nvPr>
        </p:nvSpPr>
        <p:spPr>
          <a:xfrm>
            <a:off x="974514" y="3506258"/>
            <a:ext cx="1883833" cy="1287356"/>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Content</a:t>
            </a:r>
          </a:p>
        </p:txBody>
      </p:sp>
      <p:sp>
        <p:nvSpPr>
          <p:cNvPr id="14" name="Tijdelijke aanduiding voor tekst 4">
            <a:extLst>
              <a:ext uri="{FF2B5EF4-FFF2-40B4-BE49-F238E27FC236}">
                <a16:creationId xmlns:a16="http://schemas.microsoft.com/office/drawing/2014/main" id="{2F64DBF3-2348-E049-A4A6-9E29B116AC31}"/>
              </a:ext>
            </a:extLst>
          </p:cNvPr>
          <p:cNvSpPr>
            <a:spLocks noGrp="1"/>
          </p:cNvSpPr>
          <p:nvPr>
            <p:ph type="body" sz="quarter" idx="14" hasCustomPrompt="1"/>
          </p:nvPr>
        </p:nvSpPr>
        <p:spPr>
          <a:xfrm>
            <a:off x="3724770" y="2548574"/>
            <a:ext cx="1883833" cy="654261"/>
          </a:xfrm>
          <a:prstGeom prst="rect">
            <a:avLst/>
          </a:prstGeom>
        </p:spPr>
        <p:txBody>
          <a:bodyPr lIns="0" tIns="0" rIns="0" bIns="0" anchor="b"/>
          <a:lstStyle>
            <a:lvl1pPr marL="0" indent="0">
              <a:lnSpc>
                <a:spcPct val="100000"/>
              </a:lnSpc>
              <a:spcBef>
                <a:spcPts val="0"/>
              </a:spcBef>
              <a:spcAft>
                <a:spcPts val="533"/>
              </a:spcAft>
              <a:buFontTx/>
              <a:buNone/>
              <a:defRPr sz="2133">
                <a:solidFill>
                  <a:schemeClr val="bg1"/>
                </a:solidFill>
              </a:defRPr>
            </a:lvl1pPr>
          </a:lstStyle>
          <a:p>
            <a:pPr lvl="0"/>
            <a:r>
              <a:rPr lang="en-GB" noProof="0"/>
              <a:t>Insert Title</a:t>
            </a:r>
          </a:p>
        </p:txBody>
      </p:sp>
      <p:sp>
        <p:nvSpPr>
          <p:cNvPr id="15" name="Tijdelijke aanduiding voor tekst 4">
            <a:extLst>
              <a:ext uri="{FF2B5EF4-FFF2-40B4-BE49-F238E27FC236}">
                <a16:creationId xmlns:a16="http://schemas.microsoft.com/office/drawing/2014/main" id="{C13448E9-6510-C74A-927C-132FA69F5AF7}"/>
              </a:ext>
            </a:extLst>
          </p:cNvPr>
          <p:cNvSpPr>
            <a:spLocks noGrp="1"/>
          </p:cNvSpPr>
          <p:nvPr>
            <p:ph type="body" sz="quarter" idx="15" hasCustomPrompt="1"/>
          </p:nvPr>
        </p:nvSpPr>
        <p:spPr>
          <a:xfrm>
            <a:off x="3724769" y="3506258"/>
            <a:ext cx="1883833" cy="1287356"/>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Content</a:t>
            </a:r>
          </a:p>
        </p:txBody>
      </p:sp>
      <p:sp>
        <p:nvSpPr>
          <p:cNvPr id="19" name="Tijdelijke aanduiding voor tekst 4">
            <a:extLst>
              <a:ext uri="{FF2B5EF4-FFF2-40B4-BE49-F238E27FC236}">
                <a16:creationId xmlns:a16="http://schemas.microsoft.com/office/drawing/2014/main" id="{5334AA50-0C13-614F-A3C1-3092EA8F3BFC}"/>
              </a:ext>
            </a:extLst>
          </p:cNvPr>
          <p:cNvSpPr>
            <a:spLocks noGrp="1"/>
          </p:cNvSpPr>
          <p:nvPr>
            <p:ph type="body" sz="quarter" idx="17" hasCustomPrompt="1"/>
          </p:nvPr>
        </p:nvSpPr>
        <p:spPr>
          <a:xfrm>
            <a:off x="6475026" y="2548574"/>
            <a:ext cx="1883833" cy="654261"/>
          </a:xfrm>
          <a:prstGeom prst="rect">
            <a:avLst/>
          </a:prstGeom>
        </p:spPr>
        <p:txBody>
          <a:bodyPr lIns="0" tIns="0" rIns="0" bIns="0" anchor="b"/>
          <a:lstStyle>
            <a:lvl1pPr marL="0" indent="0">
              <a:buFontTx/>
              <a:buNone/>
              <a:defRPr sz="2133">
                <a:solidFill>
                  <a:schemeClr val="bg1"/>
                </a:solidFill>
              </a:defRPr>
            </a:lvl1pPr>
          </a:lstStyle>
          <a:p>
            <a:pPr lvl="0"/>
            <a:r>
              <a:rPr lang="en-GB" noProof="0"/>
              <a:t>Insert Title</a:t>
            </a:r>
          </a:p>
        </p:txBody>
      </p:sp>
      <p:sp>
        <p:nvSpPr>
          <p:cNvPr id="20" name="Tijdelijke aanduiding voor tekst 4">
            <a:extLst>
              <a:ext uri="{FF2B5EF4-FFF2-40B4-BE49-F238E27FC236}">
                <a16:creationId xmlns:a16="http://schemas.microsoft.com/office/drawing/2014/main" id="{B8FDA31E-97CD-F24C-A295-9ACD9EADC7C0}"/>
              </a:ext>
            </a:extLst>
          </p:cNvPr>
          <p:cNvSpPr>
            <a:spLocks noGrp="1"/>
          </p:cNvSpPr>
          <p:nvPr>
            <p:ph type="body" sz="quarter" idx="18" hasCustomPrompt="1"/>
          </p:nvPr>
        </p:nvSpPr>
        <p:spPr>
          <a:xfrm>
            <a:off x="6475026" y="3506258"/>
            <a:ext cx="1883833" cy="1287356"/>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Content</a:t>
            </a:r>
          </a:p>
        </p:txBody>
      </p:sp>
      <p:sp>
        <p:nvSpPr>
          <p:cNvPr id="22" name="Tijdelijke aanduiding voor tekst 4">
            <a:extLst>
              <a:ext uri="{FF2B5EF4-FFF2-40B4-BE49-F238E27FC236}">
                <a16:creationId xmlns:a16="http://schemas.microsoft.com/office/drawing/2014/main" id="{AE2AC600-CCA1-1345-87EC-94FDA4B98A44}"/>
              </a:ext>
            </a:extLst>
          </p:cNvPr>
          <p:cNvSpPr>
            <a:spLocks noGrp="1"/>
          </p:cNvSpPr>
          <p:nvPr>
            <p:ph type="body" sz="quarter" idx="20" hasCustomPrompt="1"/>
          </p:nvPr>
        </p:nvSpPr>
        <p:spPr>
          <a:xfrm>
            <a:off x="9225281" y="2548574"/>
            <a:ext cx="1883833" cy="654261"/>
          </a:xfrm>
          <a:prstGeom prst="rect">
            <a:avLst/>
          </a:prstGeom>
        </p:spPr>
        <p:txBody>
          <a:bodyPr lIns="0" tIns="0" rIns="0" bIns="0" anchor="b"/>
          <a:lstStyle>
            <a:lvl1pPr marL="0" indent="0">
              <a:lnSpc>
                <a:spcPct val="100000"/>
              </a:lnSpc>
              <a:spcBef>
                <a:spcPts val="0"/>
              </a:spcBef>
              <a:spcAft>
                <a:spcPts val="533"/>
              </a:spcAft>
              <a:buFontTx/>
              <a:buNone/>
              <a:defRPr sz="2133">
                <a:solidFill>
                  <a:schemeClr val="bg1"/>
                </a:solidFill>
              </a:defRPr>
            </a:lvl1pPr>
          </a:lstStyle>
          <a:p>
            <a:pPr lvl="0"/>
            <a:r>
              <a:rPr lang="en-GB" noProof="0"/>
              <a:t>Insert Title</a:t>
            </a:r>
          </a:p>
        </p:txBody>
      </p:sp>
      <p:sp>
        <p:nvSpPr>
          <p:cNvPr id="23" name="Tijdelijke aanduiding voor tekst 4">
            <a:extLst>
              <a:ext uri="{FF2B5EF4-FFF2-40B4-BE49-F238E27FC236}">
                <a16:creationId xmlns:a16="http://schemas.microsoft.com/office/drawing/2014/main" id="{B0815A76-8BC2-BB42-BBBD-375902DA5283}"/>
              </a:ext>
            </a:extLst>
          </p:cNvPr>
          <p:cNvSpPr>
            <a:spLocks noGrp="1"/>
          </p:cNvSpPr>
          <p:nvPr>
            <p:ph type="body" sz="quarter" idx="21" hasCustomPrompt="1"/>
          </p:nvPr>
        </p:nvSpPr>
        <p:spPr>
          <a:xfrm>
            <a:off x="9225281" y="3506258"/>
            <a:ext cx="1883833" cy="1287356"/>
          </a:xfrm>
          <a:prstGeom prst="rect">
            <a:avLst/>
          </a:prstGeom>
        </p:spPr>
        <p:txBody>
          <a:bodyPr lIns="0" tIns="0" rIns="0" bIns="0" anchor="t"/>
          <a:lstStyle>
            <a:lvl1pPr marL="0" indent="0">
              <a:lnSpc>
                <a:spcPct val="100000"/>
              </a:lnSpc>
              <a:spcBef>
                <a:spcPts val="0"/>
              </a:spcBef>
              <a:spcAft>
                <a:spcPts val="533"/>
              </a:spcAft>
              <a:buFontTx/>
              <a:buNone/>
              <a:defRPr sz="1600">
                <a:solidFill>
                  <a:schemeClr val="bg1"/>
                </a:solidFill>
              </a:defRPr>
            </a:lvl1pPr>
          </a:lstStyle>
          <a:p>
            <a:pPr lvl="0"/>
            <a:r>
              <a:rPr lang="en-GB" noProof="0"/>
              <a:t>Insert Content</a:t>
            </a:r>
          </a:p>
        </p:txBody>
      </p:sp>
      <p:sp>
        <p:nvSpPr>
          <p:cNvPr id="16" name="Tijdelijke aanduiding voor tekst 4">
            <a:extLst>
              <a:ext uri="{FF2B5EF4-FFF2-40B4-BE49-F238E27FC236}">
                <a16:creationId xmlns:a16="http://schemas.microsoft.com/office/drawing/2014/main" id="{60D51401-4631-0941-AC67-CDDA0AD37CA9}"/>
              </a:ext>
            </a:extLst>
          </p:cNvPr>
          <p:cNvSpPr>
            <a:spLocks noGrp="1"/>
          </p:cNvSpPr>
          <p:nvPr>
            <p:ph type="body" sz="quarter" idx="10" hasCustomPrompt="1"/>
          </p:nvPr>
        </p:nvSpPr>
        <p:spPr>
          <a:xfrm>
            <a:off x="834705" y="1911732"/>
            <a:ext cx="551393" cy="485131"/>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2133">
                <a:solidFill>
                  <a:schemeClr val="accent2"/>
                </a:solidFill>
              </a:defRPr>
            </a:lvl1pPr>
          </a:lstStyle>
          <a:p>
            <a:pPr lvl="0"/>
            <a:r>
              <a:rPr lang="en-GB" noProof="0"/>
              <a:t>0</a:t>
            </a:r>
          </a:p>
        </p:txBody>
      </p:sp>
      <p:sp>
        <p:nvSpPr>
          <p:cNvPr id="17" name="Tijdelijke aanduiding voor tekst 4">
            <a:extLst>
              <a:ext uri="{FF2B5EF4-FFF2-40B4-BE49-F238E27FC236}">
                <a16:creationId xmlns:a16="http://schemas.microsoft.com/office/drawing/2014/main" id="{2A869F3F-7D5E-DC43-99D2-51AB75190419}"/>
              </a:ext>
            </a:extLst>
          </p:cNvPr>
          <p:cNvSpPr>
            <a:spLocks noGrp="1"/>
          </p:cNvSpPr>
          <p:nvPr>
            <p:ph type="body" sz="quarter" idx="22" hasCustomPrompt="1"/>
          </p:nvPr>
        </p:nvSpPr>
        <p:spPr>
          <a:xfrm>
            <a:off x="3574627" y="1911732"/>
            <a:ext cx="551393" cy="485131"/>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2133">
                <a:solidFill>
                  <a:schemeClr val="accent2"/>
                </a:solidFill>
              </a:defRPr>
            </a:lvl1pPr>
          </a:lstStyle>
          <a:p>
            <a:pPr lvl="0"/>
            <a:r>
              <a:rPr lang="en-GB" noProof="0"/>
              <a:t>0</a:t>
            </a:r>
          </a:p>
        </p:txBody>
      </p:sp>
      <p:sp>
        <p:nvSpPr>
          <p:cNvPr id="18" name="Tijdelijke aanduiding voor tekst 4">
            <a:extLst>
              <a:ext uri="{FF2B5EF4-FFF2-40B4-BE49-F238E27FC236}">
                <a16:creationId xmlns:a16="http://schemas.microsoft.com/office/drawing/2014/main" id="{89924DD0-186F-104C-8007-10519EF7D34E}"/>
              </a:ext>
            </a:extLst>
          </p:cNvPr>
          <p:cNvSpPr>
            <a:spLocks noGrp="1"/>
          </p:cNvSpPr>
          <p:nvPr>
            <p:ph type="body" sz="quarter" idx="23" hasCustomPrompt="1"/>
          </p:nvPr>
        </p:nvSpPr>
        <p:spPr>
          <a:xfrm>
            <a:off x="6314550" y="1911732"/>
            <a:ext cx="551393" cy="485131"/>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2133">
                <a:solidFill>
                  <a:schemeClr val="accent2"/>
                </a:solidFill>
              </a:defRPr>
            </a:lvl1pPr>
          </a:lstStyle>
          <a:p>
            <a:pPr lvl="0"/>
            <a:r>
              <a:rPr lang="en-GB" noProof="0"/>
              <a:t>0</a:t>
            </a:r>
          </a:p>
        </p:txBody>
      </p:sp>
      <p:sp>
        <p:nvSpPr>
          <p:cNvPr id="21" name="Tijdelijke aanduiding voor tekst 4">
            <a:extLst>
              <a:ext uri="{FF2B5EF4-FFF2-40B4-BE49-F238E27FC236}">
                <a16:creationId xmlns:a16="http://schemas.microsoft.com/office/drawing/2014/main" id="{7A95BE61-B38F-2D40-BDCE-AF34D862AB99}"/>
              </a:ext>
            </a:extLst>
          </p:cNvPr>
          <p:cNvSpPr>
            <a:spLocks noGrp="1"/>
          </p:cNvSpPr>
          <p:nvPr>
            <p:ph type="body" sz="quarter" idx="24" hasCustomPrompt="1"/>
          </p:nvPr>
        </p:nvSpPr>
        <p:spPr>
          <a:xfrm>
            <a:off x="9067582" y="1911732"/>
            <a:ext cx="551393" cy="485131"/>
          </a:xfrm>
          <a:prstGeom prst="hexagon">
            <a:avLst/>
          </a:prstGeom>
          <a:ln w="12700">
            <a:solidFill>
              <a:schemeClr val="accent2"/>
            </a:solidFill>
          </a:ln>
        </p:spPr>
        <p:txBody>
          <a:bodyPr lIns="0" tIns="0" rIns="0" bIns="0" anchor="ctr"/>
          <a:lstStyle>
            <a:lvl1pPr marL="0" indent="0" algn="ctr">
              <a:lnSpc>
                <a:spcPct val="100000"/>
              </a:lnSpc>
              <a:spcBef>
                <a:spcPts val="0"/>
              </a:spcBef>
              <a:spcAft>
                <a:spcPts val="533"/>
              </a:spcAft>
              <a:buFontTx/>
              <a:buNone/>
              <a:defRPr sz="2133">
                <a:solidFill>
                  <a:schemeClr val="accent2"/>
                </a:solidFill>
              </a:defRPr>
            </a:lvl1pPr>
          </a:lstStyle>
          <a:p>
            <a:pPr lvl="0"/>
            <a:r>
              <a:rPr lang="en-GB" noProof="0"/>
              <a:t>0</a:t>
            </a:r>
          </a:p>
        </p:txBody>
      </p:sp>
      <p:sp>
        <p:nvSpPr>
          <p:cNvPr id="25" name="TextBox 24">
            <a:extLst>
              <a:ext uri="{FF2B5EF4-FFF2-40B4-BE49-F238E27FC236}">
                <a16:creationId xmlns:a16="http://schemas.microsoft.com/office/drawing/2014/main" id="{27E1648E-2F53-FE4E-8B36-3F3FDD0D75FA}"/>
              </a:ext>
            </a:extLst>
          </p:cNvPr>
          <p:cNvSpPr txBox="1"/>
          <p:nvPr/>
        </p:nvSpPr>
        <p:spPr>
          <a:xfrm>
            <a:off x="10348969" y="6085700"/>
            <a:ext cx="1450297" cy="483432"/>
          </a:xfrm>
          <a:prstGeom prst="rect">
            <a:avLst/>
          </a:prstGeom>
          <a:blipFill>
            <a:blip r:embed="rId3">
              <a:extLst>
                <a:ext uri="{96DAC541-7B7A-43D3-8B79-37D633B846F1}">
                  <asvg:svgBlip xmlns:asvg="http://schemas.microsoft.com/office/drawing/2016/SVG/main" r:embed="rId4"/>
                </a:ext>
              </a:extLst>
            </a:blip>
            <a:stretch>
              <a:fillRect/>
            </a:stretch>
          </a:blipFill>
          <a:ln w="12700">
            <a:noFill/>
          </a:ln>
        </p:spPr>
        <p:txBody>
          <a:bodyPr wrap="square" lIns="144000" tIns="144000" rIns="144000" bIns="144000" rtlCol="0" anchor="ctr">
            <a:noAutofit/>
          </a:bodyPr>
          <a:lstStyle/>
          <a:p>
            <a:pPr algn="ctr"/>
            <a:endParaRPr lang="en-GB" sz="133" noProof="0">
              <a:solidFill>
                <a:schemeClr val="accent3"/>
              </a:solidFill>
            </a:endParaRPr>
          </a:p>
        </p:txBody>
      </p:sp>
    </p:spTree>
    <p:extLst>
      <p:ext uri="{BB962C8B-B14F-4D97-AF65-F5344CB8AC3E}">
        <p14:creationId xmlns:p14="http://schemas.microsoft.com/office/powerpoint/2010/main" val="14290664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ank You - Image 1">
    <p:bg>
      <p:bgPr>
        <a:gradFill>
          <a:gsLst>
            <a:gs pos="20000">
              <a:schemeClr val="accent2">
                <a:lumMod val="50000"/>
              </a:schemeClr>
            </a:gs>
            <a:gs pos="97000">
              <a:schemeClr val="accent2"/>
            </a:gs>
          </a:gsLst>
          <a:lin ang="6600000" scaled="0"/>
        </a:gradFill>
        <a:effectLst/>
      </p:bgPr>
    </p:bg>
    <p:spTree>
      <p:nvGrpSpPr>
        <p:cNvPr id="1" name=""/>
        <p:cNvGrpSpPr/>
        <p:nvPr/>
      </p:nvGrpSpPr>
      <p:grpSpPr>
        <a:xfrm>
          <a:off x="0" y="0"/>
          <a:ext cx="0" cy="0"/>
          <a:chOff x="0" y="0"/>
          <a:chExt cx="0" cy="0"/>
        </a:xfrm>
      </p:grpSpPr>
      <p:pic>
        <p:nvPicPr>
          <p:cNvPr id="9" name="03B73823.jpg">
            <a:extLst>
              <a:ext uri="{FF2B5EF4-FFF2-40B4-BE49-F238E27FC236}">
                <a16:creationId xmlns:a16="http://schemas.microsoft.com/office/drawing/2014/main" id="{B4829A15-69B1-DE40-B268-8CAF37593F9A}"/>
              </a:ext>
            </a:extLst>
          </p:cNvPr>
          <p:cNvPicPr/>
          <p:nvPr/>
        </p:nvPicPr>
        <p:blipFill rotWithShape="1">
          <a:blip r:embed="rId2"/>
          <a:srcRect l="12330" t="26829" r="2033"/>
          <a:stretch/>
        </p:blipFill>
        <p:spPr>
          <a:xfrm flipH="1">
            <a:off x="0" y="0"/>
            <a:ext cx="12192000" cy="6858000"/>
          </a:xfrm>
          <a:prstGeom prst="rect">
            <a:avLst/>
          </a:prstGeom>
          <a:ln w="12700">
            <a:miter lim="400000"/>
          </a:ln>
        </p:spPr>
      </p:pic>
      <p:pic>
        <p:nvPicPr>
          <p:cNvPr id="12" name="Graphic 11">
            <a:extLst>
              <a:ext uri="{FF2B5EF4-FFF2-40B4-BE49-F238E27FC236}">
                <a16:creationId xmlns:a16="http://schemas.microsoft.com/office/drawing/2014/main" id="{BE499AFC-1B41-624D-A8AA-F2146EC22EA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768" t="-1753" r="10157" b="68243"/>
          <a:stretch/>
        </p:blipFill>
        <p:spPr>
          <a:xfrm>
            <a:off x="4841632" y="3239728"/>
            <a:ext cx="7350369" cy="3618273"/>
          </a:xfrm>
          <a:prstGeom prst="rect">
            <a:avLst/>
          </a:prstGeom>
        </p:spPr>
      </p:pic>
      <p:sp>
        <p:nvSpPr>
          <p:cNvPr id="17" name="Rechthoek 16">
            <a:extLst>
              <a:ext uri="{FF2B5EF4-FFF2-40B4-BE49-F238E27FC236}">
                <a16:creationId xmlns:a16="http://schemas.microsoft.com/office/drawing/2014/main" id="{971EC653-09C2-CE44-BE8D-172F2E257CCA}"/>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8" name="Zeshoek 17">
            <a:extLst>
              <a:ext uri="{FF2B5EF4-FFF2-40B4-BE49-F238E27FC236}">
                <a16:creationId xmlns:a16="http://schemas.microsoft.com/office/drawing/2014/main" id="{E9415102-DF6A-9948-B5A6-F250EE5E6733}"/>
              </a:ext>
            </a:extLst>
          </p:cNvPr>
          <p:cNvSpPr/>
          <p:nvPr/>
        </p:nvSpPr>
        <p:spPr>
          <a:xfrm>
            <a:off x="963169" y="5764271"/>
            <a:ext cx="383623" cy="337716"/>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Title 1">
            <a:extLst>
              <a:ext uri="{FF2B5EF4-FFF2-40B4-BE49-F238E27FC236}">
                <a16:creationId xmlns:a16="http://schemas.microsoft.com/office/drawing/2014/main" id="{518CF724-A1A2-404C-B2F4-08EAE1FC05B7}"/>
              </a:ext>
            </a:extLst>
          </p:cNvPr>
          <p:cNvSpPr>
            <a:spLocks noGrp="1"/>
          </p:cNvSpPr>
          <p:nvPr>
            <p:ph type="ctrTitle" hasCustomPrompt="1"/>
          </p:nvPr>
        </p:nvSpPr>
        <p:spPr>
          <a:xfrm>
            <a:off x="963168" y="1217072"/>
            <a:ext cx="4584616" cy="1736973"/>
          </a:xfrm>
          <a:prstGeom prst="rect">
            <a:avLst/>
          </a:prstGeom>
        </p:spPr>
        <p:txBody>
          <a:bodyPr lIns="0" tIns="0" rIns="0" bIns="0" anchor="b">
            <a:normAutofit/>
          </a:bodyPr>
          <a:lstStyle>
            <a:lvl1pPr algn="l">
              <a:lnSpc>
                <a:spcPct val="100000"/>
              </a:lnSpc>
              <a:spcAft>
                <a:spcPts val="533"/>
              </a:spcAft>
              <a:defRPr sz="5333">
                <a:solidFill>
                  <a:schemeClr val="bg1"/>
                </a:solidFill>
              </a:defRPr>
            </a:lvl1pPr>
          </a:lstStyle>
          <a:p>
            <a:r>
              <a:rPr lang="en-GB" noProof="0"/>
              <a:t>Insert Thank you</a:t>
            </a:r>
          </a:p>
        </p:txBody>
      </p:sp>
      <p:sp>
        <p:nvSpPr>
          <p:cNvPr id="13" name="Tijdelijke aanduiding voor tekst 15">
            <a:extLst>
              <a:ext uri="{FF2B5EF4-FFF2-40B4-BE49-F238E27FC236}">
                <a16:creationId xmlns:a16="http://schemas.microsoft.com/office/drawing/2014/main" id="{0B5CDD85-0728-3343-947C-F3C91EDBDA2C}"/>
              </a:ext>
            </a:extLst>
          </p:cNvPr>
          <p:cNvSpPr>
            <a:spLocks noGrp="1"/>
          </p:cNvSpPr>
          <p:nvPr>
            <p:ph type="body" sz="quarter" idx="10" hasCustomPrompt="1"/>
          </p:nvPr>
        </p:nvSpPr>
        <p:spPr>
          <a:xfrm>
            <a:off x="963168" y="3239728"/>
            <a:ext cx="4584616" cy="378544"/>
          </a:xfrm>
          <a:prstGeom prst="rect">
            <a:avLst/>
          </a:prstGeom>
        </p:spPr>
        <p:txBody>
          <a:bodyPr lIns="0" tIns="0" rIns="0" bIns="0" anchor="b">
            <a:normAutofit/>
          </a:bodyPr>
          <a:lstStyle>
            <a:lvl1pPr marL="0" indent="0">
              <a:lnSpc>
                <a:spcPct val="100000"/>
              </a:lnSpc>
              <a:spcAft>
                <a:spcPts val="533"/>
              </a:spcAft>
              <a:buNone/>
              <a:defRPr lang="nl-NL" sz="1867" kern="1200" smtClean="0">
                <a:solidFill>
                  <a:schemeClr val="accent2"/>
                </a:solidFill>
                <a:latin typeface="+mj-lt"/>
                <a:ea typeface="+mn-ea"/>
                <a:cs typeface="+mn-cs"/>
              </a:defRPr>
            </a:lvl1pPr>
          </a:lstStyle>
          <a:p>
            <a:pPr lvl="0"/>
            <a:r>
              <a:rPr lang="en-GB" noProof="0" dirty="0"/>
              <a:t>Insert Contact Name</a:t>
            </a:r>
          </a:p>
        </p:txBody>
      </p:sp>
      <p:sp>
        <p:nvSpPr>
          <p:cNvPr id="14" name="Tijdelijke aanduiding voor tekst 15">
            <a:extLst>
              <a:ext uri="{FF2B5EF4-FFF2-40B4-BE49-F238E27FC236}">
                <a16:creationId xmlns:a16="http://schemas.microsoft.com/office/drawing/2014/main" id="{50A85851-F4CC-6344-9CC4-25EDFEE4754C}"/>
              </a:ext>
            </a:extLst>
          </p:cNvPr>
          <p:cNvSpPr>
            <a:spLocks noGrp="1"/>
          </p:cNvSpPr>
          <p:nvPr>
            <p:ph type="body" sz="quarter" idx="11" hasCustomPrompt="1"/>
          </p:nvPr>
        </p:nvSpPr>
        <p:spPr>
          <a:xfrm>
            <a:off x="963168" y="3800560"/>
            <a:ext cx="4584616" cy="378544"/>
          </a:xfrm>
          <a:prstGeom prst="rect">
            <a:avLst/>
          </a:prstGeom>
        </p:spPr>
        <p:txBody>
          <a:bodyPr lIns="0" tIns="0" rIns="0" bIns="0">
            <a:noAutofit/>
          </a:bodyPr>
          <a:lstStyle>
            <a:lvl1pPr marL="0" indent="0">
              <a:lnSpc>
                <a:spcPct val="100000"/>
              </a:lnSpc>
              <a:spcAft>
                <a:spcPts val="533"/>
              </a:spcAft>
              <a:buNone/>
              <a:defRPr lang="nl-NL" sz="1600" kern="1200" smtClean="0">
                <a:solidFill>
                  <a:schemeClr val="bg1"/>
                </a:solidFill>
                <a:latin typeface="+mj-lt"/>
                <a:ea typeface="+mn-ea"/>
                <a:cs typeface="+mn-cs"/>
              </a:defRPr>
            </a:lvl1pPr>
          </a:lstStyle>
          <a:p>
            <a:pPr lvl="0"/>
            <a:r>
              <a:rPr lang="en-GB" noProof="0"/>
              <a:t>Insert Contact information</a:t>
            </a:r>
          </a:p>
        </p:txBody>
      </p:sp>
      <p:pic>
        <p:nvPicPr>
          <p:cNvPr id="5" name="Graphic 4">
            <a:extLst>
              <a:ext uri="{FF2B5EF4-FFF2-40B4-BE49-F238E27FC236}">
                <a16:creationId xmlns:a16="http://schemas.microsoft.com/office/drawing/2014/main" id="{170A3BCF-BBA3-7243-A5FB-9215B9C13C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9624" y="5657463"/>
            <a:ext cx="1788160" cy="514096"/>
          </a:xfrm>
          <a:prstGeom prst="rect">
            <a:avLst/>
          </a:prstGeom>
        </p:spPr>
      </p:pic>
      <p:sp>
        <p:nvSpPr>
          <p:cNvPr id="15" name="Tekstvak 14">
            <a:extLst>
              <a:ext uri="{FF2B5EF4-FFF2-40B4-BE49-F238E27FC236}">
                <a16:creationId xmlns:a16="http://schemas.microsoft.com/office/drawing/2014/main" id="{E0EBA3A0-B565-A148-AB89-B3BA1117D5A1}"/>
              </a:ext>
            </a:extLst>
          </p:cNvPr>
          <p:cNvSpPr txBox="1"/>
          <p:nvPr/>
        </p:nvSpPr>
        <p:spPr>
          <a:xfrm>
            <a:off x="1516060" y="5729845"/>
            <a:ext cx="2978912" cy="369332"/>
          </a:xfrm>
          <a:prstGeom prst="rect">
            <a:avLst/>
          </a:prstGeom>
          <a:noFill/>
        </p:spPr>
        <p:txBody>
          <a:bodyPr wrap="square" lIns="0" tIns="0" rIns="0" bIns="0" rtlCol="0">
            <a:spAutoFit/>
          </a:bodyPr>
          <a:lstStyle/>
          <a:p>
            <a:r>
              <a:rPr lang="en-GB" sz="2400" dirty="0" err="1">
                <a:solidFill>
                  <a:schemeClr val="bg1"/>
                </a:solidFill>
              </a:rPr>
              <a:t>ae.be</a:t>
            </a:r>
            <a:endParaRPr lang="en-GB" sz="2400" dirty="0">
              <a:solidFill>
                <a:schemeClr val="bg1"/>
              </a:solidFill>
            </a:endParaRPr>
          </a:p>
        </p:txBody>
      </p:sp>
      <p:sp>
        <p:nvSpPr>
          <p:cNvPr id="16" name="TextBox 15">
            <a:extLst>
              <a:ext uri="{FF2B5EF4-FFF2-40B4-BE49-F238E27FC236}">
                <a16:creationId xmlns:a16="http://schemas.microsoft.com/office/drawing/2014/main" id="{04DE0300-7262-AC44-896E-251BEA764C27}"/>
              </a:ext>
            </a:extLst>
          </p:cNvPr>
          <p:cNvSpPr txBox="1"/>
          <p:nvPr/>
        </p:nvSpPr>
        <p:spPr>
          <a:xfrm>
            <a:off x="9004491" y="5463876"/>
            <a:ext cx="2736000" cy="912000"/>
          </a:xfrm>
          <a:prstGeom prst="rect">
            <a:avLst/>
          </a:prstGeom>
          <a:blipFill>
            <a:blip r:embed="rId7">
              <a:extLst>
                <a:ext uri="{96DAC541-7B7A-43D3-8B79-37D633B846F1}">
                  <asvg:svgBlip xmlns:asvg="http://schemas.microsoft.com/office/drawing/2016/SVG/main" r:embed="rId8"/>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
        <p:nvSpPr>
          <p:cNvPr id="19" name="Tekstvak 18">
            <a:extLst>
              <a:ext uri="{FF2B5EF4-FFF2-40B4-BE49-F238E27FC236}">
                <a16:creationId xmlns:a16="http://schemas.microsoft.com/office/drawing/2014/main" id="{7D9A0AD6-7FBD-394F-A726-A9E4916B3F2D}"/>
              </a:ext>
            </a:extLst>
          </p:cNvPr>
          <p:cNvSpPr txBox="1"/>
          <p:nvPr/>
        </p:nvSpPr>
        <p:spPr>
          <a:xfrm>
            <a:off x="963168" y="6404628"/>
            <a:ext cx="4613811" cy="164212"/>
          </a:xfrm>
          <a:prstGeom prst="rect">
            <a:avLst/>
          </a:prstGeom>
          <a:noFill/>
        </p:spPr>
        <p:txBody>
          <a:bodyPr wrap="square" lIns="0" tIns="0" rIns="0" bIns="0" rtlCol="0">
            <a:spAutoFit/>
          </a:bodyPr>
          <a:lstStyle/>
          <a:p>
            <a:r>
              <a:rPr lang="en-GB" sz="1067" dirty="0">
                <a:solidFill>
                  <a:schemeClr val="bg1"/>
                </a:solidFill>
              </a:rPr>
              <a:t>The content in this presentation is confidential and owned by AE.</a:t>
            </a:r>
          </a:p>
        </p:txBody>
      </p:sp>
    </p:spTree>
    <p:extLst>
      <p:ext uri="{BB962C8B-B14F-4D97-AF65-F5344CB8AC3E}">
        <p14:creationId xmlns:p14="http://schemas.microsoft.com/office/powerpoint/2010/main" val="11045003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 Image 2">
    <p:bg>
      <p:bgPr>
        <a:gradFill>
          <a:gsLst>
            <a:gs pos="20000">
              <a:schemeClr val="accent2">
                <a:lumMod val="50000"/>
              </a:schemeClr>
            </a:gs>
            <a:gs pos="97000">
              <a:schemeClr val="accent2"/>
            </a:gs>
          </a:gsLst>
          <a:lin ang="6600000" scaled="0"/>
        </a:gradFill>
        <a:effectLst/>
      </p:bgPr>
    </p:bg>
    <p:spTree>
      <p:nvGrpSpPr>
        <p:cNvPr id="1" name=""/>
        <p:cNvGrpSpPr/>
        <p:nvPr/>
      </p:nvGrpSpPr>
      <p:grpSpPr>
        <a:xfrm>
          <a:off x="0" y="0"/>
          <a:ext cx="0" cy="0"/>
          <a:chOff x="0" y="0"/>
          <a:chExt cx="0" cy="0"/>
        </a:xfrm>
      </p:grpSpPr>
      <p:pic>
        <p:nvPicPr>
          <p:cNvPr id="9" name="03B73823.jpg">
            <a:extLst>
              <a:ext uri="{FF2B5EF4-FFF2-40B4-BE49-F238E27FC236}">
                <a16:creationId xmlns:a16="http://schemas.microsoft.com/office/drawing/2014/main" id="{B4829A15-69B1-DE40-B268-8CAF37593F9A}"/>
              </a:ext>
            </a:extLst>
          </p:cNvPr>
          <p:cNvPicPr/>
          <p:nvPr/>
        </p:nvPicPr>
        <p:blipFill rotWithShape="1">
          <a:blip r:embed="rId2"/>
          <a:srcRect t="15757"/>
          <a:stretch/>
        </p:blipFill>
        <p:spPr>
          <a:xfrm flipH="1">
            <a:off x="-1" y="0"/>
            <a:ext cx="12192000" cy="6858000"/>
          </a:xfrm>
          <a:prstGeom prst="rect">
            <a:avLst/>
          </a:prstGeom>
          <a:ln w="12700">
            <a:miter lim="400000"/>
          </a:ln>
        </p:spPr>
      </p:pic>
      <p:pic>
        <p:nvPicPr>
          <p:cNvPr id="12" name="Graphic 11">
            <a:extLst>
              <a:ext uri="{FF2B5EF4-FFF2-40B4-BE49-F238E27FC236}">
                <a16:creationId xmlns:a16="http://schemas.microsoft.com/office/drawing/2014/main" id="{BE499AFC-1B41-624D-A8AA-F2146EC22EA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768" t="-1753" r="10157" b="68243"/>
          <a:stretch/>
        </p:blipFill>
        <p:spPr>
          <a:xfrm>
            <a:off x="4841632" y="3239728"/>
            <a:ext cx="7350369" cy="3618273"/>
          </a:xfrm>
          <a:prstGeom prst="rect">
            <a:avLst/>
          </a:prstGeom>
        </p:spPr>
      </p:pic>
      <p:sp>
        <p:nvSpPr>
          <p:cNvPr id="17" name="Rechthoek 16">
            <a:extLst>
              <a:ext uri="{FF2B5EF4-FFF2-40B4-BE49-F238E27FC236}">
                <a16:creationId xmlns:a16="http://schemas.microsoft.com/office/drawing/2014/main" id="{971EC653-09C2-CE44-BE8D-172F2E257CCA}"/>
              </a:ext>
            </a:extLst>
          </p:cNvPr>
          <p:cNvSpPr/>
          <p:nvPr/>
        </p:nvSpPr>
        <p:spPr>
          <a:xfrm>
            <a:off x="-1" y="0"/>
            <a:ext cx="10193079" cy="6858000"/>
          </a:xfrm>
          <a:prstGeom prst="rect">
            <a:avLst/>
          </a:prstGeom>
          <a:gradFill>
            <a:gsLst>
              <a:gs pos="28000">
                <a:schemeClr val="bg1">
                  <a:alpha val="0"/>
                </a:schemeClr>
              </a:gs>
              <a:gs pos="67000">
                <a:schemeClr val="accent3">
                  <a:alpha val="78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8" name="Zeshoek 17">
            <a:extLst>
              <a:ext uri="{FF2B5EF4-FFF2-40B4-BE49-F238E27FC236}">
                <a16:creationId xmlns:a16="http://schemas.microsoft.com/office/drawing/2014/main" id="{E9415102-DF6A-9948-B5A6-F250EE5E6733}"/>
              </a:ext>
            </a:extLst>
          </p:cNvPr>
          <p:cNvSpPr/>
          <p:nvPr/>
        </p:nvSpPr>
        <p:spPr>
          <a:xfrm>
            <a:off x="963169" y="5764271"/>
            <a:ext cx="383623" cy="337716"/>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Title 1">
            <a:extLst>
              <a:ext uri="{FF2B5EF4-FFF2-40B4-BE49-F238E27FC236}">
                <a16:creationId xmlns:a16="http://schemas.microsoft.com/office/drawing/2014/main" id="{518CF724-A1A2-404C-B2F4-08EAE1FC05B7}"/>
              </a:ext>
            </a:extLst>
          </p:cNvPr>
          <p:cNvSpPr>
            <a:spLocks noGrp="1"/>
          </p:cNvSpPr>
          <p:nvPr>
            <p:ph type="ctrTitle" hasCustomPrompt="1"/>
          </p:nvPr>
        </p:nvSpPr>
        <p:spPr>
          <a:xfrm>
            <a:off x="963168" y="1217072"/>
            <a:ext cx="4584616" cy="1736973"/>
          </a:xfrm>
          <a:prstGeom prst="rect">
            <a:avLst/>
          </a:prstGeom>
        </p:spPr>
        <p:txBody>
          <a:bodyPr lIns="0" tIns="0" rIns="0" bIns="0" anchor="b">
            <a:normAutofit/>
          </a:bodyPr>
          <a:lstStyle>
            <a:lvl1pPr algn="l">
              <a:lnSpc>
                <a:spcPct val="100000"/>
              </a:lnSpc>
              <a:spcAft>
                <a:spcPts val="533"/>
              </a:spcAft>
              <a:defRPr sz="5333">
                <a:solidFill>
                  <a:schemeClr val="bg1"/>
                </a:solidFill>
              </a:defRPr>
            </a:lvl1pPr>
          </a:lstStyle>
          <a:p>
            <a:r>
              <a:rPr lang="en-GB" noProof="0"/>
              <a:t>Insert Thank you</a:t>
            </a:r>
          </a:p>
        </p:txBody>
      </p:sp>
      <p:sp>
        <p:nvSpPr>
          <p:cNvPr id="13" name="Tijdelijke aanduiding voor tekst 15">
            <a:extLst>
              <a:ext uri="{FF2B5EF4-FFF2-40B4-BE49-F238E27FC236}">
                <a16:creationId xmlns:a16="http://schemas.microsoft.com/office/drawing/2014/main" id="{0B5CDD85-0728-3343-947C-F3C91EDBDA2C}"/>
              </a:ext>
            </a:extLst>
          </p:cNvPr>
          <p:cNvSpPr>
            <a:spLocks noGrp="1"/>
          </p:cNvSpPr>
          <p:nvPr>
            <p:ph type="body" sz="quarter" idx="10" hasCustomPrompt="1"/>
          </p:nvPr>
        </p:nvSpPr>
        <p:spPr>
          <a:xfrm>
            <a:off x="963168" y="3239728"/>
            <a:ext cx="4584616" cy="378544"/>
          </a:xfrm>
          <a:prstGeom prst="rect">
            <a:avLst/>
          </a:prstGeom>
        </p:spPr>
        <p:txBody>
          <a:bodyPr lIns="0" tIns="0" rIns="0" bIns="0" anchor="b">
            <a:normAutofit/>
          </a:bodyPr>
          <a:lstStyle>
            <a:lvl1pPr marL="0" indent="0">
              <a:lnSpc>
                <a:spcPct val="100000"/>
              </a:lnSpc>
              <a:spcAft>
                <a:spcPts val="533"/>
              </a:spcAft>
              <a:buNone/>
              <a:defRPr lang="nl-NL" sz="1867" kern="1200" smtClean="0">
                <a:solidFill>
                  <a:schemeClr val="accent2"/>
                </a:solidFill>
                <a:latin typeface="+mj-lt"/>
                <a:ea typeface="+mn-ea"/>
                <a:cs typeface="+mn-cs"/>
              </a:defRPr>
            </a:lvl1pPr>
          </a:lstStyle>
          <a:p>
            <a:pPr lvl="0"/>
            <a:r>
              <a:rPr lang="en-GB" noProof="0" dirty="0"/>
              <a:t>Insert Contact Name</a:t>
            </a:r>
          </a:p>
        </p:txBody>
      </p:sp>
      <p:sp>
        <p:nvSpPr>
          <p:cNvPr id="14" name="Tijdelijke aanduiding voor tekst 15">
            <a:extLst>
              <a:ext uri="{FF2B5EF4-FFF2-40B4-BE49-F238E27FC236}">
                <a16:creationId xmlns:a16="http://schemas.microsoft.com/office/drawing/2014/main" id="{50A85851-F4CC-6344-9CC4-25EDFEE4754C}"/>
              </a:ext>
            </a:extLst>
          </p:cNvPr>
          <p:cNvSpPr>
            <a:spLocks noGrp="1"/>
          </p:cNvSpPr>
          <p:nvPr>
            <p:ph type="body" sz="quarter" idx="11" hasCustomPrompt="1"/>
          </p:nvPr>
        </p:nvSpPr>
        <p:spPr>
          <a:xfrm>
            <a:off x="963168" y="3800560"/>
            <a:ext cx="4584616" cy="378544"/>
          </a:xfrm>
          <a:prstGeom prst="rect">
            <a:avLst/>
          </a:prstGeom>
        </p:spPr>
        <p:txBody>
          <a:bodyPr lIns="0" tIns="0" rIns="0" bIns="0">
            <a:noAutofit/>
          </a:bodyPr>
          <a:lstStyle>
            <a:lvl1pPr marL="0" indent="0">
              <a:lnSpc>
                <a:spcPct val="100000"/>
              </a:lnSpc>
              <a:spcAft>
                <a:spcPts val="533"/>
              </a:spcAft>
              <a:buNone/>
              <a:defRPr lang="nl-NL" sz="1600" kern="1200" smtClean="0">
                <a:solidFill>
                  <a:schemeClr val="bg1"/>
                </a:solidFill>
                <a:latin typeface="+mj-lt"/>
                <a:ea typeface="+mn-ea"/>
                <a:cs typeface="+mn-cs"/>
              </a:defRPr>
            </a:lvl1pPr>
          </a:lstStyle>
          <a:p>
            <a:pPr lvl="0"/>
            <a:r>
              <a:rPr lang="en-GB" noProof="0" dirty="0"/>
              <a:t>Insert Contact information</a:t>
            </a:r>
          </a:p>
        </p:txBody>
      </p:sp>
      <p:pic>
        <p:nvPicPr>
          <p:cNvPr id="5" name="Graphic 4">
            <a:extLst>
              <a:ext uri="{FF2B5EF4-FFF2-40B4-BE49-F238E27FC236}">
                <a16:creationId xmlns:a16="http://schemas.microsoft.com/office/drawing/2014/main" id="{170A3BCF-BBA3-7243-A5FB-9215B9C13C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9624" y="5657463"/>
            <a:ext cx="1788160" cy="514096"/>
          </a:xfrm>
          <a:prstGeom prst="rect">
            <a:avLst/>
          </a:prstGeom>
        </p:spPr>
      </p:pic>
      <p:sp>
        <p:nvSpPr>
          <p:cNvPr id="15" name="Tekstvak 14">
            <a:extLst>
              <a:ext uri="{FF2B5EF4-FFF2-40B4-BE49-F238E27FC236}">
                <a16:creationId xmlns:a16="http://schemas.microsoft.com/office/drawing/2014/main" id="{E0EBA3A0-B565-A148-AB89-B3BA1117D5A1}"/>
              </a:ext>
            </a:extLst>
          </p:cNvPr>
          <p:cNvSpPr txBox="1"/>
          <p:nvPr/>
        </p:nvSpPr>
        <p:spPr>
          <a:xfrm>
            <a:off x="1516060" y="5729845"/>
            <a:ext cx="2978912" cy="369332"/>
          </a:xfrm>
          <a:prstGeom prst="rect">
            <a:avLst/>
          </a:prstGeom>
          <a:noFill/>
        </p:spPr>
        <p:txBody>
          <a:bodyPr wrap="square" lIns="0" tIns="0" rIns="0" bIns="0" rtlCol="0">
            <a:spAutoFit/>
          </a:bodyPr>
          <a:lstStyle/>
          <a:p>
            <a:r>
              <a:rPr lang="en-GB" sz="2400" dirty="0" err="1">
                <a:solidFill>
                  <a:schemeClr val="bg1"/>
                </a:solidFill>
              </a:rPr>
              <a:t>ae.be</a:t>
            </a:r>
            <a:endParaRPr lang="en-GB" sz="2400" dirty="0">
              <a:solidFill>
                <a:schemeClr val="bg1"/>
              </a:solidFill>
            </a:endParaRPr>
          </a:p>
        </p:txBody>
      </p:sp>
      <p:sp>
        <p:nvSpPr>
          <p:cNvPr id="16" name="TextBox 15">
            <a:extLst>
              <a:ext uri="{FF2B5EF4-FFF2-40B4-BE49-F238E27FC236}">
                <a16:creationId xmlns:a16="http://schemas.microsoft.com/office/drawing/2014/main" id="{04DE0300-7262-AC44-896E-251BEA764C27}"/>
              </a:ext>
            </a:extLst>
          </p:cNvPr>
          <p:cNvSpPr txBox="1"/>
          <p:nvPr/>
        </p:nvSpPr>
        <p:spPr>
          <a:xfrm>
            <a:off x="9004491" y="5463876"/>
            <a:ext cx="2736000" cy="912000"/>
          </a:xfrm>
          <a:prstGeom prst="rect">
            <a:avLst/>
          </a:prstGeom>
          <a:blipFill>
            <a:blip r:embed="rId7">
              <a:extLst>
                <a:ext uri="{96DAC541-7B7A-43D3-8B79-37D633B846F1}">
                  <asvg:svgBlip xmlns:asvg="http://schemas.microsoft.com/office/drawing/2016/SVG/main" r:embed="rId8"/>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
        <p:nvSpPr>
          <p:cNvPr id="19" name="Tekstvak 18">
            <a:extLst>
              <a:ext uri="{FF2B5EF4-FFF2-40B4-BE49-F238E27FC236}">
                <a16:creationId xmlns:a16="http://schemas.microsoft.com/office/drawing/2014/main" id="{0503CE87-666C-9B47-B58D-613F7882CF99}"/>
              </a:ext>
            </a:extLst>
          </p:cNvPr>
          <p:cNvSpPr txBox="1"/>
          <p:nvPr/>
        </p:nvSpPr>
        <p:spPr>
          <a:xfrm>
            <a:off x="963168" y="6404628"/>
            <a:ext cx="4613811" cy="164212"/>
          </a:xfrm>
          <a:prstGeom prst="rect">
            <a:avLst/>
          </a:prstGeom>
          <a:noFill/>
        </p:spPr>
        <p:txBody>
          <a:bodyPr wrap="square" lIns="0" tIns="0" rIns="0" bIns="0" rtlCol="0">
            <a:spAutoFit/>
          </a:bodyPr>
          <a:lstStyle/>
          <a:p>
            <a:r>
              <a:rPr lang="en-GB" sz="1067" dirty="0">
                <a:solidFill>
                  <a:schemeClr val="bg1"/>
                </a:solidFill>
              </a:rPr>
              <a:t>The content in this presentation is confidential and owned by AE.</a:t>
            </a:r>
          </a:p>
        </p:txBody>
      </p:sp>
    </p:spTree>
    <p:extLst>
      <p:ext uri="{BB962C8B-B14F-4D97-AF65-F5344CB8AC3E}">
        <p14:creationId xmlns:p14="http://schemas.microsoft.com/office/powerpoint/2010/main" val="30435782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511B-F804-41D3-97A6-67AE581BAB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889BAB-47BA-4E3A-8F81-7EB8B471A0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5A8E3B-2193-4344-8163-C3315CEC17CB}"/>
              </a:ext>
            </a:extLst>
          </p:cNvPr>
          <p:cNvSpPr>
            <a:spLocks noGrp="1"/>
          </p:cNvSpPr>
          <p:nvPr>
            <p:ph type="dt" sz="half" idx="10"/>
          </p:nvPr>
        </p:nvSpPr>
        <p:spPr/>
        <p:txBody>
          <a:bodyPr/>
          <a:lstStyle/>
          <a:p>
            <a:fld id="{A8C5A60E-F86D-46DF-8911-5193459853AA}" type="datetimeFigureOut">
              <a:rPr lang="en-US" smtClean="0"/>
              <a:t>3/13/2021</a:t>
            </a:fld>
            <a:endParaRPr lang="en-US"/>
          </a:p>
        </p:txBody>
      </p:sp>
      <p:sp>
        <p:nvSpPr>
          <p:cNvPr id="5" name="Footer Placeholder 4">
            <a:extLst>
              <a:ext uri="{FF2B5EF4-FFF2-40B4-BE49-F238E27FC236}">
                <a16:creationId xmlns:a16="http://schemas.microsoft.com/office/drawing/2014/main" id="{FC98AAB9-85CC-449E-AE3D-513D8C3A2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3BA0D-1172-4701-BC27-00F46BA867E5}"/>
              </a:ext>
            </a:extLst>
          </p:cNvPr>
          <p:cNvSpPr>
            <a:spLocks noGrp="1"/>
          </p:cNvSpPr>
          <p:nvPr>
            <p:ph type="sldNum" sz="quarter" idx="12"/>
          </p:nvPr>
        </p:nvSpPr>
        <p:spPr/>
        <p:txBody>
          <a:bodyPr/>
          <a:lstStyle/>
          <a:p>
            <a:fld id="{3376F21D-BB52-4545-95FB-EBCD9BDBBE8A}" type="slidenum">
              <a:rPr lang="en-US" smtClean="0"/>
              <a:t>‹#›</a:t>
            </a:fld>
            <a:endParaRPr lang="en-US"/>
          </a:p>
        </p:txBody>
      </p:sp>
    </p:spTree>
    <p:extLst>
      <p:ext uri="{BB962C8B-B14F-4D97-AF65-F5344CB8AC3E}">
        <p14:creationId xmlns:p14="http://schemas.microsoft.com/office/powerpoint/2010/main" val="17898058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103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losing logo slide_color">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black">
          <a:xfrm>
            <a:off x="450205" y="3083653"/>
            <a:ext cx="3227129" cy="692925"/>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latin typeface="Segoe UI Light" panose="020B0502040204020203" pitchFamily="34" charset="0"/>
              </a:endParaRPr>
            </a:p>
          </p:txBody>
        </p:sp>
      </p:grpSp>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latin typeface="Segoe UI Light" panose="020B0502040204020203" pitchFamily="34" charset="0"/>
                <a:cs typeface="Segoe UI" pitchFamily="34" charset="0"/>
              </a:rPr>
              <a:t>© 2015 Microsoft Corporation. All rights reserved. </a:t>
            </a:r>
          </a:p>
        </p:txBody>
      </p:sp>
    </p:spTree>
    <p:extLst>
      <p:ext uri="{BB962C8B-B14F-4D97-AF65-F5344CB8AC3E}">
        <p14:creationId xmlns:p14="http://schemas.microsoft.com/office/powerpoint/2010/main" val="3867792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latin typeface="Segoe UI Light" panose="020B0502040204020203" pitchFamily="34" charset="0"/>
              </a:defRPr>
            </a:lvl1pPr>
          </a:lstStyle>
          <a:p>
            <a:fld id="{7F9EB66F-B813-4BA7-A766-6F370A613D30}" type="datetimeFigureOut">
              <a:rPr lang="en-GB" smtClean="0"/>
              <a:pPr/>
              <a:t>13/03/2021</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atin typeface="Segoe UI Light" panose="020B0502040204020203" pitchFamily="34" charset="0"/>
              </a:defRPr>
            </a:lvl1pPr>
          </a:lstStyle>
          <a:p>
            <a:endParaRPr lang="en-GB"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Segoe UI Light" panose="020B0502040204020203" pitchFamily="34" charset="0"/>
              </a:defRPr>
            </a:lvl1pPr>
          </a:lstStyle>
          <a:p>
            <a:fld id="{F1926159-2F2F-415D-A4F5-872D9994B133}" type="slidenum">
              <a:rPr lang="en-GB" smtClean="0"/>
              <a:pPr/>
              <a:t>‹#›</a:t>
            </a:fld>
            <a:endParaRPr lang="en-GB" dirty="0"/>
          </a:p>
        </p:txBody>
      </p:sp>
    </p:spTree>
    <p:extLst>
      <p:ext uri="{BB962C8B-B14F-4D97-AF65-F5344CB8AC3E}">
        <p14:creationId xmlns:p14="http://schemas.microsoft.com/office/powerpoint/2010/main" val="194966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 Black">
    <p:bg>
      <p:bgPr>
        <a:gradFill>
          <a:gsLst>
            <a:gs pos="81000">
              <a:schemeClr val="accent1">
                <a:alpha val="88000"/>
              </a:schemeClr>
            </a:gs>
            <a:gs pos="4000">
              <a:schemeClr val="accent3">
                <a:alpha val="81000"/>
              </a:schemeClr>
            </a:gs>
          </a:gsLst>
          <a:lin ang="6600000" scaled="0"/>
        </a:gra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7876F5E3-232F-CC44-A85A-D7175C98CAD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8837" t="-2601" r="12013" b="41584"/>
          <a:stretch/>
        </p:blipFill>
        <p:spPr>
          <a:xfrm>
            <a:off x="3645879" y="269711"/>
            <a:ext cx="8546123" cy="6588291"/>
          </a:xfrm>
          <a:prstGeom prst="rect">
            <a:avLst/>
          </a:prstGeom>
        </p:spPr>
      </p:pic>
      <p:sp>
        <p:nvSpPr>
          <p:cNvPr id="2" name="Title 1"/>
          <p:cNvSpPr>
            <a:spLocks noGrp="1"/>
          </p:cNvSpPr>
          <p:nvPr>
            <p:ph type="ctrTitle" hasCustomPrompt="1"/>
          </p:nvPr>
        </p:nvSpPr>
        <p:spPr>
          <a:xfrm>
            <a:off x="963168" y="1072123"/>
            <a:ext cx="6599683" cy="1736973"/>
          </a:xfrm>
          <a:prstGeom prst="rect">
            <a:avLst/>
          </a:prstGeom>
        </p:spPr>
        <p:txBody>
          <a:bodyPr lIns="0" tIns="0" rIns="0" bIns="0" anchor="b">
            <a:noAutofit/>
          </a:bodyPr>
          <a:lstStyle>
            <a:lvl1pPr algn="l">
              <a:lnSpc>
                <a:spcPct val="100000"/>
              </a:lnSpc>
              <a:spcAft>
                <a:spcPts val="533"/>
              </a:spcAft>
              <a:defRPr sz="5333">
                <a:solidFill>
                  <a:schemeClr val="bg1"/>
                </a:solidFill>
              </a:defRPr>
            </a:lvl1pPr>
          </a:lstStyle>
          <a:p>
            <a:r>
              <a:rPr lang="en-GB" noProof="0"/>
              <a:t>Insert Title</a:t>
            </a:r>
          </a:p>
        </p:txBody>
      </p:sp>
      <p:sp>
        <p:nvSpPr>
          <p:cNvPr id="3" name="Subtitle 2"/>
          <p:cNvSpPr>
            <a:spLocks noGrp="1"/>
          </p:cNvSpPr>
          <p:nvPr>
            <p:ph type="subTitle" idx="1" hasCustomPrompt="1"/>
          </p:nvPr>
        </p:nvSpPr>
        <p:spPr>
          <a:xfrm>
            <a:off x="963168" y="2991385"/>
            <a:ext cx="6599683" cy="456345"/>
          </a:xfrm>
          <a:prstGeom prst="rect">
            <a:avLst/>
          </a:prstGeom>
        </p:spPr>
        <p:txBody>
          <a:bodyPr lIns="0" tIns="0" rIns="0" bIns="0">
            <a:noAutofit/>
          </a:bodyPr>
          <a:lstStyle>
            <a:lvl1pPr marL="0" indent="0" algn="l">
              <a:lnSpc>
                <a:spcPct val="100000"/>
              </a:lnSpc>
              <a:spcAft>
                <a:spcPts val="533"/>
              </a:spcAft>
              <a:buNone/>
              <a:defRPr sz="2133">
                <a:solidFill>
                  <a:schemeClr val="accent2"/>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Subtitle</a:t>
            </a:r>
          </a:p>
        </p:txBody>
      </p:sp>
      <p:sp>
        <p:nvSpPr>
          <p:cNvPr id="16" name="Tijdelijke aanduiding voor tekst 15">
            <a:extLst>
              <a:ext uri="{FF2B5EF4-FFF2-40B4-BE49-F238E27FC236}">
                <a16:creationId xmlns:a16="http://schemas.microsoft.com/office/drawing/2014/main" id="{8C5633C4-587B-7F45-9D5F-4EFBC7EAEE3D}"/>
              </a:ext>
            </a:extLst>
          </p:cNvPr>
          <p:cNvSpPr>
            <a:spLocks noGrp="1"/>
          </p:cNvSpPr>
          <p:nvPr>
            <p:ph type="body" sz="quarter" idx="10" hasCustomPrompt="1"/>
          </p:nvPr>
        </p:nvSpPr>
        <p:spPr>
          <a:xfrm>
            <a:off x="963168" y="3988859"/>
            <a:ext cx="4584616" cy="378544"/>
          </a:xfrm>
          <a:prstGeom prst="rect">
            <a:avLst/>
          </a:prstGeom>
        </p:spPr>
        <p:txBody>
          <a:bodyPr lIns="0" tIns="0" rIns="0" bIns="0" anchor="b">
            <a:noAutofit/>
          </a:bodyPr>
          <a:lstStyle>
            <a:lvl1pPr marL="0" indent="0">
              <a:lnSpc>
                <a:spcPct val="100000"/>
              </a:lnSpc>
              <a:spcAft>
                <a:spcPts val="533"/>
              </a:spcAft>
              <a:buNone/>
              <a:defRPr lang="nl-NL" sz="1867" kern="1200" smtClean="0">
                <a:solidFill>
                  <a:schemeClr val="bg1"/>
                </a:solidFill>
                <a:latin typeface="+mj-lt"/>
                <a:ea typeface="+mn-ea"/>
                <a:cs typeface="+mn-cs"/>
              </a:defRPr>
            </a:lvl1pPr>
          </a:lstStyle>
          <a:p>
            <a:pPr lvl="0"/>
            <a:r>
              <a:rPr lang="en-GB" noProof="0"/>
              <a:t>Insert Name Speaker</a:t>
            </a:r>
          </a:p>
        </p:txBody>
      </p:sp>
      <p:sp>
        <p:nvSpPr>
          <p:cNvPr id="17" name="Tijdelijke aanduiding voor tekst 15">
            <a:extLst>
              <a:ext uri="{FF2B5EF4-FFF2-40B4-BE49-F238E27FC236}">
                <a16:creationId xmlns:a16="http://schemas.microsoft.com/office/drawing/2014/main" id="{D9609C64-8F2F-AD43-9AF3-5A633DD4933E}"/>
              </a:ext>
            </a:extLst>
          </p:cNvPr>
          <p:cNvSpPr>
            <a:spLocks noGrp="1"/>
          </p:cNvSpPr>
          <p:nvPr>
            <p:ph type="body" sz="quarter" idx="11" hasCustomPrompt="1"/>
          </p:nvPr>
        </p:nvSpPr>
        <p:spPr>
          <a:xfrm>
            <a:off x="963168" y="4549691"/>
            <a:ext cx="2194560" cy="378544"/>
          </a:xfrm>
          <a:prstGeom prst="rect">
            <a:avLst/>
          </a:prstGeom>
        </p:spPr>
        <p:txBody>
          <a:bodyPr lIns="0" tIns="0" rIns="0" bIns="0">
            <a:noAutofit/>
          </a:bodyPr>
          <a:lstStyle>
            <a:lvl1pPr marL="0" indent="0">
              <a:lnSpc>
                <a:spcPct val="100000"/>
              </a:lnSpc>
              <a:spcAft>
                <a:spcPts val="533"/>
              </a:spcAft>
              <a:buNone/>
              <a:defRPr lang="nl-NL" sz="1333" kern="1200" smtClean="0">
                <a:solidFill>
                  <a:schemeClr val="bg1"/>
                </a:solidFill>
                <a:latin typeface="+mj-lt"/>
                <a:ea typeface="+mn-ea"/>
                <a:cs typeface="+mn-cs"/>
              </a:defRPr>
            </a:lvl1pPr>
          </a:lstStyle>
          <a:p>
            <a:pPr lvl="0"/>
            <a:r>
              <a:rPr lang="en-GB" noProof="0"/>
              <a:t>Insert Date</a:t>
            </a:r>
          </a:p>
        </p:txBody>
      </p:sp>
      <p:sp>
        <p:nvSpPr>
          <p:cNvPr id="26" name="Tekstvak 25">
            <a:extLst>
              <a:ext uri="{FF2B5EF4-FFF2-40B4-BE49-F238E27FC236}">
                <a16:creationId xmlns:a16="http://schemas.microsoft.com/office/drawing/2014/main" id="{7A66EBA5-085E-EB42-8CA1-2035EE589663}"/>
              </a:ext>
            </a:extLst>
          </p:cNvPr>
          <p:cNvSpPr txBox="1"/>
          <p:nvPr/>
        </p:nvSpPr>
        <p:spPr>
          <a:xfrm>
            <a:off x="1516060" y="5729845"/>
            <a:ext cx="2978912" cy="369332"/>
          </a:xfrm>
          <a:prstGeom prst="rect">
            <a:avLst/>
          </a:prstGeom>
          <a:noFill/>
        </p:spPr>
        <p:txBody>
          <a:bodyPr wrap="square" lIns="0" tIns="0" rIns="0" bIns="0" rtlCol="0">
            <a:spAutoFit/>
          </a:bodyPr>
          <a:lstStyle/>
          <a:p>
            <a:r>
              <a:rPr lang="en-GB" sz="2400" dirty="0" err="1">
                <a:solidFill>
                  <a:schemeClr val="accent2"/>
                </a:solidFill>
              </a:rPr>
              <a:t>ae.be</a:t>
            </a:r>
            <a:endParaRPr lang="en-GB" sz="2400" dirty="0">
              <a:solidFill>
                <a:schemeClr val="accent2"/>
              </a:solidFill>
            </a:endParaRPr>
          </a:p>
        </p:txBody>
      </p:sp>
      <p:sp>
        <p:nvSpPr>
          <p:cNvPr id="27" name="Zeshoek 26">
            <a:extLst>
              <a:ext uri="{FF2B5EF4-FFF2-40B4-BE49-F238E27FC236}">
                <a16:creationId xmlns:a16="http://schemas.microsoft.com/office/drawing/2014/main" id="{156386E1-6E28-2D49-BE9D-9B8D236CD9E4}"/>
              </a:ext>
            </a:extLst>
          </p:cNvPr>
          <p:cNvSpPr/>
          <p:nvPr/>
        </p:nvSpPr>
        <p:spPr>
          <a:xfrm>
            <a:off x="963169" y="5764271"/>
            <a:ext cx="383623" cy="337716"/>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8" name="TextBox 17">
            <a:extLst>
              <a:ext uri="{FF2B5EF4-FFF2-40B4-BE49-F238E27FC236}">
                <a16:creationId xmlns:a16="http://schemas.microsoft.com/office/drawing/2014/main" id="{94D0C36B-BCF9-D84D-B9A2-C0D5B12F8D5F}"/>
              </a:ext>
            </a:extLst>
          </p:cNvPr>
          <p:cNvSpPr txBox="1"/>
          <p:nvPr/>
        </p:nvSpPr>
        <p:spPr>
          <a:xfrm>
            <a:off x="9004491" y="5463876"/>
            <a:ext cx="2736000" cy="912000"/>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Tree>
    <p:extLst>
      <p:ext uri="{BB962C8B-B14F-4D97-AF65-F5344CB8AC3E}">
        <p14:creationId xmlns:p14="http://schemas.microsoft.com/office/powerpoint/2010/main" val="74641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 Gray">
    <p:bg>
      <p:bgPr>
        <a:gradFill>
          <a:gsLst>
            <a:gs pos="80000">
              <a:schemeClr val="accent3"/>
            </a:gs>
            <a:gs pos="0">
              <a:schemeClr val="accent3">
                <a:lumMod val="75000"/>
                <a:lumOff val="25000"/>
              </a:schemeClr>
            </a:gs>
          </a:gsLst>
          <a:lin ang="6600000" scaled="0"/>
        </a:gra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866450D8-5956-BE42-A8AF-833B1655BEE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317" t="-2601" r="12013" b="41584"/>
          <a:stretch/>
        </p:blipFill>
        <p:spPr>
          <a:xfrm>
            <a:off x="3157729" y="269711"/>
            <a:ext cx="9034272" cy="6588291"/>
          </a:xfrm>
          <a:prstGeom prst="rect">
            <a:avLst/>
          </a:prstGeom>
        </p:spPr>
      </p:pic>
      <p:sp>
        <p:nvSpPr>
          <p:cNvPr id="2" name="Title 1"/>
          <p:cNvSpPr>
            <a:spLocks noGrp="1"/>
          </p:cNvSpPr>
          <p:nvPr>
            <p:ph type="ctrTitle" hasCustomPrompt="1"/>
          </p:nvPr>
        </p:nvSpPr>
        <p:spPr>
          <a:xfrm>
            <a:off x="963168" y="1073834"/>
            <a:ext cx="6599683" cy="1736973"/>
          </a:xfrm>
          <a:prstGeom prst="rect">
            <a:avLst/>
          </a:prstGeom>
        </p:spPr>
        <p:txBody>
          <a:bodyPr lIns="0" tIns="0" rIns="0" bIns="0" anchor="b">
            <a:noAutofit/>
          </a:bodyPr>
          <a:lstStyle>
            <a:lvl1pPr algn="l">
              <a:lnSpc>
                <a:spcPct val="100000"/>
              </a:lnSpc>
              <a:spcAft>
                <a:spcPts val="533"/>
              </a:spcAft>
              <a:defRPr sz="5333">
                <a:solidFill>
                  <a:schemeClr val="bg1"/>
                </a:solidFill>
              </a:defRPr>
            </a:lvl1pPr>
          </a:lstStyle>
          <a:p>
            <a:r>
              <a:rPr lang="en-GB" noProof="0"/>
              <a:t>Insert Title</a:t>
            </a:r>
          </a:p>
        </p:txBody>
      </p:sp>
      <p:sp>
        <p:nvSpPr>
          <p:cNvPr id="3" name="Subtitle 2"/>
          <p:cNvSpPr>
            <a:spLocks noGrp="1"/>
          </p:cNvSpPr>
          <p:nvPr>
            <p:ph type="subTitle" idx="1" hasCustomPrompt="1"/>
          </p:nvPr>
        </p:nvSpPr>
        <p:spPr>
          <a:xfrm>
            <a:off x="963168" y="2993096"/>
            <a:ext cx="6599683" cy="456345"/>
          </a:xfrm>
          <a:prstGeom prst="rect">
            <a:avLst/>
          </a:prstGeom>
        </p:spPr>
        <p:txBody>
          <a:bodyPr lIns="0" tIns="0" rIns="0" bIns="0">
            <a:noAutofit/>
          </a:bodyPr>
          <a:lstStyle>
            <a:lvl1pPr marL="0" indent="0" algn="l">
              <a:lnSpc>
                <a:spcPct val="100000"/>
              </a:lnSpc>
              <a:spcAft>
                <a:spcPts val="533"/>
              </a:spcAft>
              <a:buNone/>
              <a:defRPr sz="2133">
                <a:solidFill>
                  <a:schemeClr val="accent2"/>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Subtitle</a:t>
            </a:r>
          </a:p>
        </p:txBody>
      </p:sp>
      <p:sp>
        <p:nvSpPr>
          <p:cNvPr id="16" name="Tijdelijke aanduiding voor tekst 15">
            <a:extLst>
              <a:ext uri="{FF2B5EF4-FFF2-40B4-BE49-F238E27FC236}">
                <a16:creationId xmlns:a16="http://schemas.microsoft.com/office/drawing/2014/main" id="{8C5633C4-587B-7F45-9D5F-4EFBC7EAEE3D}"/>
              </a:ext>
            </a:extLst>
          </p:cNvPr>
          <p:cNvSpPr>
            <a:spLocks noGrp="1"/>
          </p:cNvSpPr>
          <p:nvPr>
            <p:ph type="body" sz="quarter" idx="10" hasCustomPrompt="1"/>
          </p:nvPr>
        </p:nvSpPr>
        <p:spPr>
          <a:xfrm>
            <a:off x="963168" y="3990569"/>
            <a:ext cx="4584616" cy="378544"/>
          </a:xfrm>
          <a:prstGeom prst="rect">
            <a:avLst/>
          </a:prstGeom>
        </p:spPr>
        <p:txBody>
          <a:bodyPr lIns="0" tIns="0" rIns="0" bIns="0" anchor="b">
            <a:noAutofit/>
          </a:bodyPr>
          <a:lstStyle>
            <a:lvl1pPr marL="0" indent="0">
              <a:lnSpc>
                <a:spcPct val="100000"/>
              </a:lnSpc>
              <a:spcAft>
                <a:spcPts val="533"/>
              </a:spcAft>
              <a:buNone/>
              <a:defRPr lang="nl-NL" sz="1867" kern="1200" smtClean="0">
                <a:solidFill>
                  <a:schemeClr val="bg1"/>
                </a:solidFill>
                <a:latin typeface="+mj-lt"/>
                <a:ea typeface="+mn-ea"/>
                <a:cs typeface="+mn-cs"/>
              </a:defRPr>
            </a:lvl1pPr>
          </a:lstStyle>
          <a:p>
            <a:pPr lvl="0"/>
            <a:r>
              <a:rPr lang="en-GB" noProof="0"/>
              <a:t>Insert Name Speaker</a:t>
            </a:r>
          </a:p>
        </p:txBody>
      </p:sp>
      <p:sp>
        <p:nvSpPr>
          <p:cNvPr id="17" name="Tijdelijke aanduiding voor tekst 15">
            <a:extLst>
              <a:ext uri="{FF2B5EF4-FFF2-40B4-BE49-F238E27FC236}">
                <a16:creationId xmlns:a16="http://schemas.microsoft.com/office/drawing/2014/main" id="{D9609C64-8F2F-AD43-9AF3-5A633DD4933E}"/>
              </a:ext>
            </a:extLst>
          </p:cNvPr>
          <p:cNvSpPr>
            <a:spLocks noGrp="1"/>
          </p:cNvSpPr>
          <p:nvPr>
            <p:ph type="body" sz="quarter" idx="11" hasCustomPrompt="1"/>
          </p:nvPr>
        </p:nvSpPr>
        <p:spPr>
          <a:xfrm>
            <a:off x="963168" y="4551401"/>
            <a:ext cx="2194560" cy="378544"/>
          </a:xfrm>
          <a:prstGeom prst="rect">
            <a:avLst/>
          </a:prstGeom>
        </p:spPr>
        <p:txBody>
          <a:bodyPr lIns="0" tIns="0" rIns="0" bIns="0">
            <a:noAutofit/>
          </a:bodyPr>
          <a:lstStyle>
            <a:lvl1pPr marL="0" indent="0">
              <a:lnSpc>
                <a:spcPct val="100000"/>
              </a:lnSpc>
              <a:spcAft>
                <a:spcPts val="533"/>
              </a:spcAft>
              <a:buNone/>
              <a:defRPr lang="nl-NL" sz="1333" kern="1200" smtClean="0">
                <a:solidFill>
                  <a:schemeClr val="bg1"/>
                </a:solidFill>
                <a:latin typeface="+mj-lt"/>
                <a:ea typeface="+mn-ea"/>
                <a:cs typeface="+mn-cs"/>
              </a:defRPr>
            </a:lvl1pPr>
          </a:lstStyle>
          <a:p>
            <a:pPr lvl="0"/>
            <a:r>
              <a:rPr lang="en-GB" noProof="0"/>
              <a:t>Insert Date</a:t>
            </a:r>
          </a:p>
        </p:txBody>
      </p:sp>
      <p:pic>
        <p:nvPicPr>
          <p:cNvPr id="12" name="Graphic 11">
            <a:extLst>
              <a:ext uri="{FF2B5EF4-FFF2-40B4-BE49-F238E27FC236}">
                <a16:creationId xmlns:a16="http://schemas.microsoft.com/office/drawing/2014/main" id="{390B933B-046C-CD4E-8792-A95B3A86BCF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00251" y="5458367"/>
            <a:ext cx="2738093" cy="912291"/>
          </a:xfrm>
          <a:prstGeom prst="rect">
            <a:avLst/>
          </a:prstGeom>
        </p:spPr>
      </p:pic>
      <p:sp>
        <p:nvSpPr>
          <p:cNvPr id="13" name="Tekstvak 12">
            <a:extLst>
              <a:ext uri="{FF2B5EF4-FFF2-40B4-BE49-F238E27FC236}">
                <a16:creationId xmlns:a16="http://schemas.microsoft.com/office/drawing/2014/main" id="{92BC6A11-F839-A045-A58B-43464378C81D}"/>
              </a:ext>
            </a:extLst>
          </p:cNvPr>
          <p:cNvSpPr txBox="1"/>
          <p:nvPr/>
        </p:nvSpPr>
        <p:spPr>
          <a:xfrm>
            <a:off x="1516060" y="5729845"/>
            <a:ext cx="2978912" cy="369332"/>
          </a:xfrm>
          <a:prstGeom prst="rect">
            <a:avLst/>
          </a:prstGeom>
          <a:noFill/>
        </p:spPr>
        <p:txBody>
          <a:bodyPr wrap="square" lIns="0" tIns="0" rIns="0" bIns="0" rtlCol="0">
            <a:spAutoFit/>
          </a:bodyPr>
          <a:lstStyle/>
          <a:p>
            <a:r>
              <a:rPr lang="en-GB" sz="2400" dirty="0" err="1">
                <a:solidFill>
                  <a:schemeClr val="accent2"/>
                </a:solidFill>
              </a:rPr>
              <a:t>ae.be</a:t>
            </a:r>
            <a:endParaRPr lang="en-GB" sz="2400" dirty="0">
              <a:solidFill>
                <a:schemeClr val="accent2"/>
              </a:solidFill>
            </a:endParaRPr>
          </a:p>
        </p:txBody>
      </p:sp>
      <p:sp>
        <p:nvSpPr>
          <p:cNvPr id="14" name="Zeshoek 13">
            <a:extLst>
              <a:ext uri="{FF2B5EF4-FFF2-40B4-BE49-F238E27FC236}">
                <a16:creationId xmlns:a16="http://schemas.microsoft.com/office/drawing/2014/main" id="{E99EA5F4-19FF-8540-8BAB-2B70CA5151B1}"/>
              </a:ext>
            </a:extLst>
          </p:cNvPr>
          <p:cNvSpPr/>
          <p:nvPr/>
        </p:nvSpPr>
        <p:spPr>
          <a:xfrm>
            <a:off x="963169" y="5764271"/>
            <a:ext cx="383623" cy="337716"/>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417811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 Orange">
    <p:bg>
      <p:bgPr>
        <a:gradFill>
          <a:gsLst>
            <a:gs pos="57000">
              <a:schemeClr val="accent2">
                <a:alpha val="91000"/>
              </a:schemeClr>
            </a:gs>
            <a:gs pos="28000">
              <a:schemeClr val="accent2">
                <a:lumMod val="60000"/>
                <a:lumOff val="40000"/>
              </a:schemeClr>
            </a:gs>
            <a:gs pos="2000">
              <a:schemeClr val="bg1"/>
            </a:gs>
          </a:gsLst>
          <a:lin ang="6600000" scaled="0"/>
        </a:gra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866450D8-5956-BE42-A8AF-833B1655BEE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317" t="-2601" r="12013" b="41584"/>
          <a:stretch/>
        </p:blipFill>
        <p:spPr>
          <a:xfrm>
            <a:off x="3157729" y="269711"/>
            <a:ext cx="9034272" cy="6588291"/>
          </a:xfrm>
          <a:prstGeom prst="rect">
            <a:avLst/>
          </a:prstGeom>
        </p:spPr>
      </p:pic>
      <p:sp>
        <p:nvSpPr>
          <p:cNvPr id="2" name="Title 1"/>
          <p:cNvSpPr>
            <a:spLocks noGrp="1"/>
          </p:cNvSpPr>
          <p:nvPr>
            <p:ph type="ctrTitle" hasCustomPrompt="1"/>
          </p:nvPr>
        </p:nvSpPr>
        <p:spPr>
          <a:xfrm>
            <a:off x="963168" y="1073834"/>
            <a:ext cx="6599683" cy="1736973"/>
          </a:xfrm>
          <a:prstGeom prst="rect">
            <a:avLst/>
          </a:prstGeom>
        </p:spPr>
        <p:txBody>
          <a:bodyPr lIns="0" tIns="0" rIns="0" bIns="0" anchor="b">
            <a:noAutofit/>
          </a:bodyPr>
          <a:lstStyle>
            <a:lvl1pPr algn="l">
              <a:lnSpc>
                <a:spcPct val="100000"/>
              </a:lnSpc>
              <a:spcAft>
                <a:spcPts val="533"/>
              </a:spcAft>
              <a:defRPr sz="5333">
                <a:solidFill>
                  <a:schemeClr val="bg1"/>
                </a:solidFill>
              </a:defRPr>
            </a:lvl1pPr>
          </a:lstStyle>
          <a:p>
            <a:r>
              <a:rPr lang="en-GB" noProof="0"/>
              <a:t>Insert Title</a:t>
            </a:r>
          </a:p>
        </p:txBody>
      </p:sp>
      <p:sp>
        <p:nvSpPr>
          <p:cNvPr id="3" name="Subtitle 2"/>
          <p:cNvSpPr>
            <a:spLocks noGrp="1"/>
          </p:cNvSpPr>
          <p:nvPr>
            <p:ph type="subTitle" idx="1" hasCustomPrompt="1"/>
          </p:nvPr>
        </p:nvSpPr>
        <p:spPr>
          <a:xfrm>
            <a:off x="963168" y="2993096"/>
            <a:ext cx="6599683" cy="456345"/>
          </a:xfrm>
          <a:prstGeom prst="rect">
            <a:avLst/>
          </a:prstGeom>
        </p:spPr>
        <p:txBody>
          <a:bodyPr lIns="0" tIns="0" rIns="0" bIns="0">
            <a:noAutofit/>
          </a:bodyPr>
          <a:lstStyle>
            <a:lvl1pPr marL="0" indent="0" algn="l">
              <a:lnSpc>
                <a:spcPct val="100000"/>
              </a:lnSpc>
              <a:spcAft>
                <a:spcPts val="533"/>
              </a:spcAft>
              <a:buNone/>
              <a:defRPr sz="2133">
                <a:solidFill>
                  <a:schemeClr val="tx1"/>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Subtitle</a:t>
            </a:r>
          </a:p>
        </p:txBody>
      </p:sp>
      <p:sp>
        <p:nvSpPr>
          <p:cNvPr id="16" name="Tijdelijke aanduiding voor tekst 15">
            <a:extLst>
              <a:ext uri="{FF2B5EF4-FFF2-40B4-BE49-F238E27FC236}">
                <a16:creationId xmlns:a16="http://schemas.microsoft.com/office/drawing/2014/main" id="{8C5633C4-587B-7F45-9D5F-4EFBC7EAEE3D}"/>
              </a:ext>
            </a:extLst>
          </p:cNvPr>
          <p:cNvSpPr>
            <a:spLocks noGrp="1"/>
          </p:cNvSpPr>
          <p:nvPr>
            <p:ph type="body" sz="quarter" idx="10" hasCustomPrompt="1"/>
          </p:nvPr>
        </p:nvSpPr>
        <p:spPr>
          <a:xfrm>
            <a:off x="963168" y="3990569"/>
            <a:ext cx="4584616" cy="378544"/>
          </a:xfrm>
          <a:prstGeom prst="rect">
            <a:avLst/>
          </a:prstGeom>
        </p:spPr>
        <p:txBody>
          <a:bodyPr lIns="0" tIns="0" rIns="0" bIns="0" anchor="b">
            <a:noAutofit/>
          </a:bodyPr>
          <a:lstStyle>
            <a:lvl1pPr marL="0" indent="0">
              <a:lnSpc>
                <a:spcPct val="100000"/>
              </a:lnSpc>
              <a:spcAft>
                <a:spcPts val="533"/>
              </a:spcAft>
              <a:buNone/>
              <a:defRPr lang="nl-NL" sz="1867" kern="1200" smtClean="0">
                <a:solidFill>
                  <a:schemeClr val="bg1"/>
                </a:solidFill>
                <a:latin typeface="+mj-lt"/>
                <a:ea typeface="+mn-ea"/>
                <a:cs typeface="+mn-cs"/>
              </a:defRPr>
            </a:lvl1pPr>
          </a:lstStyle>
          <a:p>
            <a:pPr lvl="0"/>
            <a:r>
              <a:rPr lang="en-GB" noProof="0"/>
              <a:t>Insert Name Speaker</a:t>
            </a:r>
          </a:p>
        </p:txBody>
      </p:sp>
      <p:sp>
        <p:nvSpPr>
          <p:cNvPr id="17" name="Tijdelijke aanduiding voor tekst 15">
            <a:extLst>
              <a:ext uri="{FF2B5EF4-FFF2-40B4-BE49-F238E27FC236}">
                <a16:creationId xmlns:a16="http://schemas.microsoft.com/office/drawing/2014/main" id="{D9609C64-8F2F-AD43-9AF3-5A633DD4933E}"/>
              </a:ext>
            </a:extLst>
          </p:cNvPr>
          <p:cNvSpPr>
            <a:spLocks noGrp="1"/>
          </p:cNvSpPr>
          <p:nvPr>
            <p:ph type="body" sz="quarter" idx="11" hasCustomPrompt="1"/>
          </p:nvPr>
        </p:nvSpPr>
        <p:spPr>
          <a:xfrm>
            <a:off x="963168" y="4551401"/>
            <a:ext cx="2194560" cy="378544"/>
          </a:xfrm>
          <a:prstGeom prst="rect">
            <a:avLst/>
          </a:prstGeom>
        </p:spPr>
        <p:txBody>
          <a:bodyPr lIns="0" tIns="0" rIns="0" bIns="0">
            <a:noAutofit/>
          </a:bodyPr>
          <a:lstStyle>
            <a:lvl1pPr marL="0" indent="0">
              <a:lnSpc>
                <a:spcPct val="100000"/>
              </a:lnSpc>
              <a:spcAft>
                <a:spcPts val="533"/>
              </a:spcAft>
              <a:buNone/>
              <a:defRPr lang="nl-NL" sz="1333" kern="1200" smtClean="0">
                <a:solidFill>
                  <a:schemeClr val="bg1"/>
                </a:solidFill>
                <a:latin typeface="+mj-lt"/>
                <a:ea typeface="+mn-ea"/>
                <a:cs typeface="+mn-cs"/>
              </a:defRPr>
            </a:lvl1pPr>
          </a:lstStyle>
          <a:p>
            <a:pPr lvl="0"/>
            <a:r>
              <a:rPr lang="en-GB" noProof="0"/>
              <a:t>Insert Date</a:t>
            </a:r>
          </a:p>
        </p:txBody>
      </p:sp>
      <p:sp>
        <p:nvSpPr>
          <p:cNvPr id="13" name="Tekstvak 12">
            <a:extLst>
              <a:ext uri="{FF2B5EF4-FFF2-40B4-BE49-F238E27FC236}">
                <a16:creationId xmlns:a16="http://schemas.microsoft.com/office/drawing/2014/main" id="{92BC6A11-F839-A045-A58B-43464378C81D}"/>
              </a:ext>
            </a:extLst>
          </p:cNvPr>
          <p:cNvSpPr txBox="1"/>
          <p:nvPr/>
        </p:nvSpPr>
        <p:spPr>
          <a:xfrm>
            <a:off x="1516060" y="5729846"/>
            <a:ext cx="2978912" cy="369332"/>
          </a:xfrm>
          <a:prstGeom prst="rect">
            <a:avLst/>
          </a:prstGeom>
          <a:noFill/>
        </p:spPr>
        <p:txBody>
          <a:bodyPr wrap="square" lIns="0" tIns="0" rIns="0" bIns="0" rtlCol="0">
            <a:noAutofit/>
          </a:bodyPr>
          <a:lstStyle/>
          <a:p>
            <a:r>
              <a:rPr lang="en-GB" sz="2400" noProof="0">
                <a:solidFill>
                  <a:schemeClr val="tx1"/>
                </a:solidFill>
              </a:rPr>
              <a:t>ae.be</a:t>
            </a:r>
          </a:p>
        </p:txBody>
      </p:sp>
      <p:sp>
        <p:nvSpPr>
          <p:cNvPr id="14" name="Zeshoek 13">
            <a:extLst>
              <a:ext uri="{FF2B5EF4-FFF2-40B4-BE49-F238E27FC236}">
                <a16:creationId xmlns:a16="http://schemas.microsoft.com/office/drawing/2014/main" id="{E99EA5F4-19FF-8540-8BAB-2B70CA5151B1}"/>
              </a:ext>
            </a:extLst>
          </p:cNvPr>
          <p:cNvSpPr/>
          <p:nvPr/>
        </p:nvSpPr>
        <p:spPr>
          <a:xfrm>
            <a:off x="963169" y="5764271"/>
            <a:ext cx="383623" cy="33771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2400" noProof="0"/>
          </a:p>
        </p:txBody>
      </p:sp>
      <p:sp>
        <p:nvSpPr>
          <p:cNvPr id="10" name="TextBox 9">
            <a:extLst>
              <a:ext uri="{FF2B5EF4-FFF2-40B4-BE49-F238E27FC236}">
                <a16:creationId xmlns:a16="http://schemas.microsoft.com/office/drawing/2014/main" id="{AB6F4329-9D45-8F40-ABE7-0250EDCA5FAD}"/>
              </a:ext>
            </a:extLst>
          </p:cNvPr>
          <p:cNvSpPr txBox="1"/>
          <p:nvPr/>
        </p:nvSpPr>
        <p:spPr>
          <a:xfrm>
            <a:off x="9004491" y="5463876"/>
            <a:ext cx="2736000" cy="912000"/>
          </a:xfrm>
          <a:prstGeom prst="rect">
            <a:avLst/>
          </a:prstGeom>
          <a:blipFill>
            <a:blip r:embed="rId4">
              <a:extLst>
                <a:ext uri="{96DAC541-7B7A-43D3-8B79-37D633B846F1}">
                  <asvg:svgBlip xmlns:asvg="http://schemas.microsoft.com/office/drawing/2016/SVG/main" r:embed="rId5"/>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Tree>
    <p:extLst>
      <p:ext uri="{BB962C8B-B14F-4D97-AF65-F5344CB8AC3E}">
        <p14:creationId xmlns:p14="http://schemas.microsoft.com/office/powerpoint/2010/main" val="146318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 White">
    <p:bg>
      <p:bgPr>
        <a:gradFill>
          <a:gsLst>
            <a:gs pos="97000">
              <a:schemeClr val="accent3"/>
            </a:gs>
            <a:gs pos="76000">
              <a:srgbClr val="999999"/>
            </a:gs>
            <a:gs pos="47000">
              <a:schemeClr val="bg1">
                <a:alpha val="0"/>
              </a:schemeClr>
            </a:gs>
          </a:gsLst>
          <a:lin ang="6600000" scaled="0"/>
        </a:gra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C5291C7-1B4D-064C-BF9C-833CC322C70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317" t="-2601" r="12013" b="41584"/>
          <a:stretch/>
        </p:blipFill>
        <p:spPr>
          <a:xfrm>
            <a:off x="3157729" y="269711"/>
            <a:ext cx="9034272" cy="6588291"/>
          </a:xfrm>
          <a:prstGeom prst="rect">
            <a:avLst/>
          </a:prstGeom>
        </p:spPr>
      </p:pic>
      <p:sp>
        <p:nvSpPr>
          <p:cNvPr id="2" name="Title 1"/>
          <p:cNvSpPr>
            <a:spLocks noGrp="1"/>
          </p:cNvSpPr>
          <p:nvPr>
            <p:ph type="ctrTitle" hasCustomPrompt="1"/>
          </p:nvPr>
        </p:nvSpPr>
        <p:spPr>
          <a:xfrm>
            <a:off x="963167" y="1114910"/>
            <a:ext cx="6618732" cy="1736973"/>
          </a:xfrm>
          <a:prstGeom prst="rect">
            <a:avLst/>
          </a:prstGeom>
        </p:spPr>
        <p:txBody>
          <a:bodyPr lIns="0" tIns="0" rIns="0" bIns="0" anchor="b">
            <a:noAutofit/>
          </a:bodyPr>
          <a:lstStyle>
            <a:lvl1pPr algn="l">
              <a:lnSpc>
                <a:spcPct val="100000"/>
              </a:lnSpc>
              <a:spcAft>
                <a:spcPts val="533"/>
              </a:spcAft>
              <a:defRPr sz="5333">
                <a:solidFill>
                  <a:schemeClr val="tx1"/>
                </a:solidFill>
              </a:defRPr>
            </a:lvl1pPr>
          </a:lstStyle>
          <a:p>
            <a:r>
              <a:rPr lang="en-GB" noProof="0"/>
              <a:t>Insert Title</a:t>
            </a:r>
          </a:p>
        </p:txBody>
      </p:sp>
      <p:sp>
        <p:nvSpPr>
          <p:cNvPr id="3" name="Subtitle 2"/>
          <p:cNvSpPr>
            <a:spLocks noGrp="1"/>
          </p:cNvSpPr>
          <p:nvPr>
            <p:ph type="subTitle" idx="1" hasCustomPrompt="1"/>
          </p:nvPr>
        </p:nvSpPr>
        <p:spPr>
          <a:xfrm>
            <a:off x="963167" y="3034172"/>
            <a:ext cx="6618732" cy="456345"/>
          </a:xfrm>
          <a:prstGeom prst="rect">
            <a:avLst/>
          </a:prstGeom>
        </p:spPr>
        <p:txBody>
          <a:bodyPr lIns="0" tIns="0" rIns="0" bIns="0">
            <a:noAutofit/>
          </a:bodyPr>
          <a:lstStyle>
            <a:lvl1pPr marL="0" indent="0" algn="l">
              <a:lnSpc>
                <a:spcPct val="100000"/>
              </a:lnSpc>
              <a:spcAft>
                <a:spcPts val="533"/>
              </a:spcAft>
              <a:buNone/>
              <a:defRPr sz="2133">
                <a:solidFill>
                  <a:schemeClr val="accent2"/>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Insert Subtitle</a:t>
            </a:r>
          </a:p>
        </p:txBody>
      </p:sp>
      <p:sp>
        <p:nvSpPr>
          <p:cNvPr id="16" name="Tijdelijke aanduiding voor tekst 15">
            <a:extLst>
              <a:ext uri="{FF2B5EF4-FFF2-40B4-BE49-F238E27FC236}">
                <a16:creationId xmlns:a16="http://schemas.microsoft.com/office/drawing/2014/main" id="{8C5633C4-587B-7F45-9D5F-4EFBC7EAEE3D}"/>
              </a:ext>
            </a:extLst>
          </p:cNvPr>
          <p:cNvSpPr>
            <a:spLocks noGrp="1"/>
          </p:cNvSpPr>
          <p:nvPr>
            <p:ph type="body" sz="quarter" idx="10" hasCustomPrompt="1"/>
          </p:nvPr>
        </p:nvSpPr>
        <p:spPr>
          <a:xfrm>
            <a:off x="963168" y="4031645"/>
            <a:ext cx="4584616" cy="378544"/>
          </a:xfrm>
          <a:prstGeom prst="rect">
            <a:avLst/>
          </a:prstGeom>
        </p:spPr>
        <p:txBody>
          <a:bodyPr lIns="0" tIns="0" rIns="0" bIns="0">
            <a:noAutofit/>
          </a:bodyPr>
          <a:lstStyle>
            <a:lvl1pPr marL="0" indent="0">
              <a:lnSpc>
                <a:spcPct val="100000"/>
              </a:lnSpc>
              <a:spcAft>
                <a:spcPts val="533"/>
              </a:spcAft>
              <a:buNone/>
              <a:defRPr lang="nl-NL" sz="1867" kern="1200" smtClean="0">
                <a:solidFill>
                  <a:schemeClr val="tx1"/>
                </a:solidFill>
                <a:latin typeface="+mj-lt"/>
                <a:ea typeface="+mn-ea"/>
                <a:cs typeface="+mn-cs"/>
              </a:defRPr>
            </a:lvl1pPr>
          </a:lstStyle>
          <a:p>
            <a:pPr lvl="0"/>
            <a:r>
              <a:rPr lang="en-GB" noProof="0"/>
              <a:t>Insert Name Speaker</a:t>
            </a:r>
          </a:p>
        </p:txBody>
      </p:sp>
      <p:sp>
        <p:nvSpPr>
          <p:cNvPr id="17" name="Tijdelijke aanduiding voor tekst 15">
            <a:extLst>
              <a:ext uri="{FF2B5EF4-FFF2-40B4-BE49-F238E27FC236}">
                <a16:creationId xmlns:a16="http://schemas.microsoft.com/office/drawing/2014/main" id="{D9609C64-8F2F-AD43-9AF3-5A633DD4933E}"/>
              </a:ext>
            </a:extLst>
          </p:cNvPr>
          <p:cNvSpPr>
            <a:spLocks noGrp="1"/>
          </p:cNvSpPr>
          <p:nvPr>
            <p:ph type="body" sz="quarter" idx="11" hasCustomPrompt="1"/>
          </p:nvPr>
        </p:nvSpPr>
        <p:spPr>
          <a:xfrm>
            <a:off x="963168" y="4592477"/>
            <a:ext cx="2194560" cy="378544"/>
          </a:xfrm>
          <a:prstGeom prst="rect">
            <a:avLst/>
          </a:prstGeom>
        </p:spPr>
        <p:txBody>
          <a:bodyPr lIns="0" tIns="0" rIns="0" bIns="0">
            <a:noAutofit/>
          </a:bodyPr>
          <a:lstStyle>
            <a:lvl1pPr marL="0" indent="0">
              <a:lnSpc>
                <a:spcPct val="100000"/>
              </a:lnSpc>
              <a:spcAft>
                <a:spcPts val="533"/>
              </a:spcAft>
              <a:buNone/>
              <a:defRPr lang="nl-NL" sz="1333" kern="1200" smtClean="0">
                <a:solidFill>
                  <a:schemeClr val="tx1"/>
                </a:solidFill>
                <a:latin typeface="+mj-lt"/>
                <a:ea typeface="+mn-ea"/>
                <a:cs typeface="+mn-cs"/>
              </a:defRPr>
            </a:lvl1pPr>
          </a:lstStyle>
          <a:p>
            <a:pPr lvl="0"/>
            <a:r>
              <a:rPr lang="en-GB" noProof="0"/>
              <a:t>Insert Date</a:t>
            </a:r>
          </a:p>
        </p:txBody>
      </p:sp>
      <p:sp>
        <p:nvSpPr>
          <p:cNvPr id="10" name="Tekstvak 9">
            <a:extLst>
              <a:ext uri="{FF2B5EF4-FFF2-40B4-BE49-F238E27FC236}">
                <a16:creationId xmlns:a16="http://schemas.microsoft.com/office/drawing/2014/main" id="{25EDADAA-01B3-E64D-8BE9-85A1FA8E89A7}"/>
              </a:ext>
            </a:extLst>
          </p:cNvPr>
          <p:cNvSpPr txBox="1"/>
          <p:nvPr/>
        </p:nvSpPr>
        <p:spPr>
          <a:xfrm>
            <a:off x="1516060" y="5729845"/>
            <a:ext cx="2978912" cy="369332"/>
          </a:xfrm>
          <a:prstGeom prst="rect">
            <a:avLst/>
          </a:prstGeom>
          <a:noFill/>
        </p:spPr>
        <p:txBody>
          <a:bodyPr wrap="square" lIns="0" tIns="0" rIns="0" bIns="0" rtlCol="0">
            <a:spAutoFit/>
          </a:bodyPr>
          <a:lstStyle/>
          <a:p>
            <a:r>
              <a:rPr lang="en-GB" sz="2400" dirty="0" err="1">
                <a:solidFill>
                  <a:schemeClr val="accent2"/>
                </a:solidFill>
              </a:rPr>
              <a:t>ae.be</a:t>
            </a:r>
            <a:endParaRPr lang="en-GB" sz="2400" dirty="0">
              <a:solidFill>
                <a:schemeClr val="accent2"/>
              </a:solidFill>
            </a:endParaRPr>
          </a:p>
        </p:txBody>
      </p:sp>
      <p:sp>
        <p:nvSpPr>
          <p:cNvPr id="4" name="Zeshoek 3">
            <a:extLst>
              <a:ext uri="{FF2B5EF4-FFF2-40B4-BE49-F238E27FC236}">
                <a16:creationId xmlns:a16="http://schemas.microsoft.com/office/drawing/2014/main" id="{FACA5342-342D-F34C-9CB7-DB9FABE61E89}"/>
              </a:ext>
            </a:extLst>
          </p:cNvPr>
          <p:cNvSpPr/>
          <p:nvPr/>
        </p:nvSpPr>
        <p:spPr>
          <a:xfrm>
            <a:off x="963169" y="5764271"/>
            <a:ext cx="383623" cy="337716"/>
          </a:xfrm>
          <a:prstGeom prst="hexagon">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3512330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9" Type="http://schemas.openxmlformats.org/officeDocument/2006/relationships/image" Target="../media/image6.svg"/><Relationship Id="rId21" Type="http://schemas.openxmlformats.org/officeDocument/2006/relationships/slideLayout" Target="../slideLayouts/slideLayout26.xml"/><Relationship Id="rId34" Type="http://schemas.openxmlformats.org/officeDocument/2006/relationships/slideLayout" Target="../slideLayouts/slideLayout39.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image" Target="../media/image5.png"/><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image" Target="../media/image4.svg"/><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image" Target="../media/image3.png"/><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theme" Target="../theme/theme2.xml"/><Relationship Id="rId8" Type="http://schemas.openxmlformats.org/officeDocument/2006/relationships/slideLayout" Target="../slideLayouts/slideLayout13.xml"/><Relationship Id="rId3"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693854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E38F6C-C8A8-4C4A-8FCD-85711AF5898D}"/>
              </a:ext>
            </a:extLst>
          </p:cNvPr>
          <p:cNvPicPr>
            <a:picLocks noChangeAspect="1"/>
          </p:cNvPicPr>
          <p:nvPr/>
        </p:nvPicPr>
        <p:blipFill rotWithShape="1">
          <a:blip r:embed="rId36">
            <a:extLst>
              <a:ext uri="{96DAC541-7B7A-43D3-8B79-37D633B846F1}">
                <asvg:svgBlip xmlns:asvg="http://schemas.microsoft.com/office/drawing/2016/SVG/main" r:embed="rId37"/>
              </a:ext>
            </a:extLst>
          </a:blip>
          <a:srcRect l="3385" t="10214" r="70389" b="36486"/>
          <a:stretch/>
        </p:blipFill>
        <p:spPr>
          <a:xfrm rot="10800000">
            <a:off x="0" y="-2"/>
            <a:ext cx="2831691" cy="5755147"/>
          </a:xfrm>
          <a:prstGeom prst="rect">
            <a:avLst/>
          </a:prstGeom>
        </p:spPr>
      </p:pic>
      <p:sp>
        <p:nvSpPr>
          <p:cNvPr id="6" name="Slide Number Placeholder 5"/>
          <p:cNvSpPr>
            <a:spLocks noGrp="1"/>
          </p:cNvSpPr>
          <p:nvPr>
            <p:ph type="sldNum" sz="quarter" idx="4"/>
          </p:nvPr>
        </p:nvSpPr>
        <p:spPr>
          <a:xfrm>
            <a:off x="485987" y="6127750"/>
            <a:ext cx="651933" cy="365125"/>
          </a:xfrm>
          <a:prstGeom prst="rect">
            <a:avLst/>
          </a:prstGeom>
        </p:spPr>
        <p:txBody>
          <a:bodyPr vert="horz" lIns="0" tIns="0" rIns="0" bIns="0" rtlCol="0" anchor="ctr"/>
          <a:lstStyle>
            <a:lvl1pPr algn="l">
              <a:defRPr sz="1200">
                <a:solidFill>
                  <a:schemeClr val="accent3">
                    <a:lumMod val="50000"/>
                    <a:lumOff val="50000"/>
                  </a:schemeClr>
                </a:solidFill>
              </a:defRPr>
            </a:lvl1pPr>
          </a:lstStyle>
          <a:p>
            <a:fld id="{3376F21D-BB52-4545-95FB-EBCD9BDBBE8A}" type="slidenum">
              <a:rPr lang="en-US" smtClean="0"/>
              <a:t>‹#›</a:t>
            </a:fld>
            <a:endParaRPr lang="en-US"/>
          </a:p>
        </p:txBody>
      </p:sp>
      <p:sp>
        <p:nvSpPr>
          <p:cNvPr id="11" name="TextBox 10">
            <a:extLst>
              <a:ext uri="{FF2B5EF4-FFF2-40B4-BE49-F238E27FC236}">
                <a16:creationId xmlns:a16="http://schemas.microsoft.com/office/drawing/2014/main" id="{79345945-E7A9-4547-AB1C-CE2883A2252C}"/>
              </a:ext>
            </a:extLst>
          </p:cNvPr>
          <p:cNvSpPr txBox="1"/>
          <p:nvPr/>
        </p:nvSpPr>
        <p:spPr>
          <a:xfrm>
            <a:off x="10348969" y="6085700"/>
            <a:ext cx="1450297" cy="483432"/>
          </a:xfrm>
          <a:prstGeom prst="rect">
            <a:avLst/>
          </a:prstGeom>
          <a:blipFill>
            <a:blip r:embed="rId38">
              <a:extLst>
                <a:ext uri="{96DAC541-7B7A-43D3-8B79-37D633B846F1}">
                  <asvg:svgBlip xmlns:asvg="http://schemas.microsoft.com/office/drawing/2016/SVG/main" r:embed="rId39"/>
                </a:ext>
              </a:extLst>
            </a:blip>
            <a:stretch>
              <a:fillRect/>
            </a:stretch>
          </a:blipFill>
          <a:ln w="12700">
            <a:noFill/>
          </a:ln>
        </p:spPr>
        <p:txBody>
          <a:bodyPr wrap="square" lIns="144000" tIns="144000" rIns="144000" bIns="144000" rtlCol="0" anchor="ctr">
            <a:noAutofit/>
          </a:bodyPr>
          <a:lstStyle/>
          <a:p>
            <a:pPr algn="ctr"/>
            <a:endParaRPr lang="en-GB" sz="133" dirty="0">
              <a:solidFill>
                <a:schemeClr val="accent3"/>
              </a:solidFill>
            </a:endParaRPr>
          </a:p>
        </p:txBody>
      </p:sp>
    </p:spTree>
    <p:extLst>
      <p:ext uri="{BB962C8B-B14F-4D97-AF65-F5344CB8AC3E}">
        <p14:creationId xmlns:p14="http://schemas.microsoft.com/office/powerpoint/2010/main" val="221466329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5.jpg"/><Relationship Id="rId13" Type="http://schemas.openxmlformats.org/officeDocument/2006/relationships/image" Target="../media/image40.png"/><Relationship Id="rId3" Type="http://schemas.openxmlformats.org/officeDocument/2006/relationships/tags" Target="../tags/tag1.xml"/><Relationship Id="rId7" Type="http://schemas.openxmlformats.org/officeDocument/2006/relationships/image" Target="../media/image34.emf"/><Relationship Id="rId12" Type="http://schemas.openxmlformats.org/officeDocument/2006/relationships/image" Target="../media/image39.png"/><Relationship Id="rId2" Type="http://schemas.openxmlformats.org/officeDocument/2006/relationships/vmlDrawing" Target="../drawings/vmlDrawing1.vml"/><Relationship Id="rId16" Type="http://schemas.openxmlformats.org/officeDocument/2006/relationships/image" Target="../media/image43.jpeg"/><Relationship Id="rId1" Type="http://schemas.openxmlformats.org/officeDocument/2006/relationships/themeOverride" Target="../theme/themeOverride1.xml"/><Relationship Id="rId6" Type="http://schemas.openxmlformats.org/officeDocument/2006/relationships/oleObject" Target="../embeddings/oleObject1.bin"/><Relationship Id="rId11" Type="http://schemas.openxmlformats.org/officeDocument/2006/relationships/image" Target="../media/image38.png"/><Relationship Id="rId5" Type="http://schemas.openxmlformats.org/officeDocument/2006/relationships/notesSlide" Target="../notesSlides/notesSlide1.xml"/><Relationship Id="rId15" Type="http://schemas.openxmlformats.org/officeDocument/2006/relationships/image" Target="../media/image42.png"/><Relationship Id="rId10" Type="http://schemas.openxmlformats.org/officeDocument/2006/relationships/image" Target="../media/image37.jpg"/><Relationship Id="rId4" Type="http://schemas.openxmlformats.org/officeDocument/2006/relationships/slideLayout" Target="../slideLayouts/slideLayout2.xml"/><Relationship Id="rId9" Type="http://schemas.openxmlformats.org/officeDocument/2006/relationships/image" Target="../media/image36.jpg"/><Relationship Id="rId14" Type="http://schemas.openxmlformats.org/officeDocument/2006/relationships/image" Target="../media/image41.jpe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annkemery.com/pie-chart-guidelines/"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annkemery.com/pie-chart-guidelines/"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annkemery.com/pie-chart-guidelines/"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annkemery.com/pie-chart-guidelines/"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annkemery.com/pie-chart-guidelines/"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6.jpe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hyperlink" Target="http://www.msbiblog.com/2015/10/16/ssrs-non-ugly-1-the-use-of-typography-font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www.msbiblog.com/2016/01/28/ssrs-non-ugly-5-the-nitty-griddy-details/"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5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www.msbiblog.com/2015/10/23/ssrs-non-ugly-2-re-formatting-table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notesSlide" Target="../notesSlides/notesSlide55.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hyperlink" Target="https://hbr.org/2014/12/vision-statement-how-to-lie-with-chart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hyperlink" Target="https://hbr.org/2014/12/vision-statement-how-to-lie-with-charts"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hyperlink" Target="http://data.heapanalytics.com/how-to-lie-with-data-visualization"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hyperlink" Target="http://data.heapanalytics.com/how-to-lie-with-data-visualization"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hyperlink" Target="http://www.amazon.com/s/ref=nb_sb_noss_1?url=search-alias%3Dstripbooks&amp;field-keywords=show%20me%20the%20numbers&amp;sprefix=show+me+,stripbooks&amp;rh=i:stripbooks,k:show%20me%20the%20numbers" TargetMode="External"/><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E1DEE-CD8C-4B79-A1DA-E9FD8F41E02C}"/>
              </a:ext>
            </a:extLst>
          </p:cNvPr>
          <p:cNvSpPr>
            <a:spLocks noGrp="1"/>
          </p:cNvSpPr>
          <p:nvPr>
            <p:ph type="ctrTitle"/>
          </p:nvPr>
        </p:nvSpPr>
        <p:spPr>
          <a:xfrm>
            <a:off x="963168" y="1072123"/>
            <a:ext cx="7550211" cy="1736973"/>
          </a:xfrm>
        </p:spPr>
        <p:txBody>
          <a:bodyPr/>
          <a:lstStyle/>
          <a:p>
            <a:r>
              <a:rPr lang="en-US" b="1" dirty="0"/>
              <a:t>Practical Data Visualization Best Practices</a:t>
            </a:r>
            <a:endParaRPr lang="en-US" dirty="0"/>
          </a:p>
        </p:txBody>
      </p:sp>
      <p:sp>
        <p:nvSpPr>
          <p:cNvPr id="5" name="Subtitle 4">
            <a:extLst>
              <a:ext uri="{FF2B5EF4-FFF2-40B4-BE49-F238E27FC236}">
                <a16:creationId xmlns:a16="http://schemas.microsoft.com/office/drawing/2014/main" id="{C38AAD75-712C-47E4-946D-FD36B3AB6BCB}"/>
              </a:ext>
            </a:extLst>
          </p:cNvPr>
          <p:cNvSpPr>
            <a:spLocks noGrp="1"/>
          </p:cNvSpPr>
          <p:nvPr>
            <p:ph type="subTitle" idx="1"/>
          </p:nvPr>
        </p:nvSpPr>
        <p:spPr/>
        <p:txBody>
          <a:bodyPr/>
          <a:lstStyle/>
          <a:p>
            <a:r>
              <a:rPr lang="en-US" sz="3200" dirty="0"/>
              <a:t>dataMinds Saturday</a:t>
            </a:r>
          </a:p>
        </p:txBody>
      </p:sp>
      <p:sp>
        <p:nvSpPr>
          <p:cNvPr id="6" name="Text Placeholder 5">
            <a:extLst>
              <a:ext uri="{FF2B5EF4-FFF2-40B4-BE49-F238E27FC236}">
                <a16:creationId xmlns:a16="http://schemas.microsoft.com/office/drawing/2014/main" id="{AA4E274E-AD68-4A03-A4FA-85CAC5B3D84C}"/>
              </a:ext>
            </a:extLst>
          </p:cNvPr>
          <p:cNvSpPr>
            <a:spLocks noGrp="1"/>
          </p:cNvSpPr>
          <p:nvPr>
            <p:ph type="body" sz="quarter" idx="10"/>
          </p:nvPr>
        </p:nvSpPr>
        <p:spPr/>
        <p:txBody>
          <a:bodyPr/>
          <a:lstStyle/>
          <a:p>
            <a:r>
              <a:rPr lang="en-US" sz="2800" dirty="0"/>
              <a:t>Koen Verbeeck</a:t>
            </a:r>
          </a:p>
        </p:txBody>
      </p:sp>
      <p:sp>
        <p:nvSpPr>
          <p:cNvPr id="7" name="Text Placeholder 6">
            <a:extLst>
              <a:ext uri="{FF2B5EF4-FFF2-40B4-BE49-F238E27FC236}">
                <a16:creationId xmlns:a16="http://schemas.microsoft.com/office/drawing/2014/main" id="{44AEB3CA-BCA6-446A-96F0-583BAFD360BA}"/>
              </a:ext>
            </a:extLst>
          </p:cNvPr>
          <p:cNvSpPr>
            <a:spLocks noGrp="1"/>
          </p:cNvSpPr>
          <p:nvPr>
            <p:ph type="body" sz="quarter" idx="11"/>
          </p:nvPr>
        </p:nvSpPr>
        <p:spPr/>
        <p:txBody>
          <a:bodyPr/>
          <a:lstStyle/>
          <a:p>
            <a:r>
              <a:rPr lang="en-US" sz="1600" dirty="0"/>
              <a:t>2021-03-13</a:t>
            </a:r>
          </a:p>
        </p:txBody>
      </p:sp>
    </p:spTree>
    <p:extLst>
      <p:ext uri="{BB962C8B-B14F-4D97-AF65-F5344CB8AC3E}">
        <p14:creationId xmlns:p14="http://schemas.microsoft.com/office/powerpoint/2010/main" val="217559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A man sitting down showing a graph on a piece of paper.">
            <a:extLst>
              <a:ext uri="{FF2B5EF4-FFF2-40B4-BE49-F238E27FC236}">
                <a16:creationId xmlns:a16="http://schemas.microsoft.com/office/drawing/2014/main" id="{8FBDCDE4-DC7C-4022-BCD1-BE04DDF3A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690563"/>
            <a:ext cx="8210550"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0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7809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893052"/>
            <a:ext cx="11655840" cy="2103168"/>
          </a:xfrm>
        </p:spPr>
        <p:txBody>
          <a:bodyPr/>
          <a:lstStyle/>
          <a:p>
            <a:r>
              <a:rPr lang="en-US" sz="13800" b="1" dirty="0">
                <a:solidFill>
                  <a:srgbClr val="F47321"/>
                </a:solidFill>
                <a:latin typeface="Segoe UI Light" panose="020B0502040204020203" pitchFamily="34" charset="0"/>
              </a:rPr>
              <a:t>BEST PRACTICES</a:t>
            </a:r>
            <a:endParaRPr lang="en-US" sz="88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178034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87232"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893052"/>
            <a:ext cx="11655840" cy="2103168"/>
          </a:xfrm>
        </p:spPr>
        <p:txBody>
          <a:bodyPr/>
          <a:lstStyle/>
          <a:p>
            <a:r>
              <a:rPr lang="en-US" sz="11500" b="1" dirty="0">
                <a:solidFill>
                  <a:srgbClr val="F47321"/>
                </a:solidFill>
                <a:latin typeface="Segoe UI Light" panose="020B0502040204020203" pitchFamily="34" charset="0"/>
              </a:rPr>
              <a:t>#1</a:t>
            </a:r>
            <a:br>
              <a:rPr lang="en-US" sz="11500" b="1" dirty="0">
                <a:solidFill>
                  <a:srgbClr val="F47321"/>
                </a:solidFill>
                <a:latin typeface="Segoe UI Light" panose="020B0502040204020203" pitchFamily="34" charset="0"/>
              </a:rPr>
            </a:br>
            <a:r>
              <a:rPr lang="en-US" sz="11500" b="1" dirty="0">
                <a:solidFill>
                  <a:srgbClr val="F47321"/>
                </a:solidFill>
                <a:latin typeface="Segoe UI Light" panose="020B0502040204020203" pitchFamily="34" charset="0"/>
              </a:rPr>
              <a:t>Know your audience</a:t>
            </a:r>
            <a:endParaRPr lang="en-US" sz="80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55912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know your audience</a:t>
            </a:r>
            <a:endParaRPr lang="en-US" dirty="0">
              <a:solidFill>
                <a:srgbClr val="F47321"/>
              </a:solidFill>
            </a:endParaRPr>
          </a:p>
        </p:txBody>
      </p:sp>
      <p:pic>
        <p:nvPicPr>
          <p:cNvPr id="3" name="Picture 2"/>
          <p:cNvPicPr>
            <a:picLocks noChangeAspect="1"/>
          </p:cNvPicPr>
          <p:nvPr/>
        </p:nvPicPr>
        <p:blipFill>
          <a:blip r:embed="rId3"/>
          <a:stretch>
            <a:fillRect/>
          </a:stretch>
        </p:blipFill>
        <p:spPr>
          <a:xfrm>
            <a:off x="2842136" y="1189177"/>
            <a:ext cx="6510047" cy="5160403"/>
          </a:xfrm>
          <a:prstGeom prst="rect">
            <a:avLst/>
          </a:prstGeom>
        </p:spPr>
      </p:pic>
    </p:spTree>
    <p:extLst>
      <p:ext uri="{BB962C8B-B14F-4D97-AF65-F5344CB8AC3E}">
        <p14:creationId xmlns:p14="http://schemas.microsoft.com/office/powerpoint/2010/main" val="6631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know your audience</a:t>
            </a:r>
            <a:endParaRPr lang="en-US" dirty="0">
              <a:solidFill>
                <a:srgbClr val="F47321"/>
              </a:solidFill>
            </a:endParaRPr>
          </a:p>
        </p:txBody>
      </p:sp>
      <p:pic>
        <p:nvPicPr>
          <p:cNvPr id="4" name="Picture 3"/>
          <p:cNvPicPr>
            <a:picLocks noChangeAspect="1"/>
          </p:cNvPicPr>
          <p:nvPr/>
        </p:nvPicPr>
        <p:blipFill>
          <a:blip r:embed="rId3"/>
          <a:stretch>
            <a:fillRect/>
          </a:stretch>
        </p:blipFill>
        <p:spPr>
          <a:xfrm>
            <a:off x="2881662" y="1189177"/>
            <a:ext cx="6430996" cy="5110903"/>
          </a:xfrm>
          <a:prstGeom prst="rect">
            <a:avLst/>
          </a:prstGeom>
        </p:spPr>
      </p:pic>
    </p:spTree>
    <p:extLst>
      <p:ext uri="{BB962C8B-B14F-4D97-AF65-F5344CB8AC3E}">
        <p14:creationId xmlns:p14="http://schemas.microsoft.com/office/powerpoint/2010/main" val="180159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know your audience</a:t>
            </a:r>
            <a:endParaRPr lang="en-US" dirty="0">
              <a:solidFill>
                <a:srgbClr val="F47321"/>
              </a:solidFill>
            </a:endParaRPr>
          </a:p>
        </p:txBody>
      </p:sp>
      <p:pic>
        <p:nvPicPr>
          <p:cNvPr id="4" name="Picture 3"/>
          <p:cNvPicPr>
            <a:picLocks noChangeAspect="1"/>
          </p:cNvPicPr>
          <p:nvPr/>
        </p:nvPicPr>
        <p:blipFill>
          <a:blip r:embed="rId3"/>
          <a:stretch>
            <a:fillRect/>
          </a:stretch>
        </p:blipFill>
        <p:spPr>
          <a:xfrm>
            <a:off x="2877754" y="1189177"/>
            <a:ext cx="6438811" cy="5117513"/>
          </a:xfrm>
          <a:prstGeom prst="rect">
            <a:avLst/>
          </a:prstGeom>
        </p:spPr>
      </p:pic>
    </p:spTree>
    <p:extLst>
      <p:ext uri="{BB962C8B-B14F-4D97-AF65-F5344CB8AC3E}">
        <p14:creationId xmlns:p14="http://schemas.microsoft.com/office/powerpoint/2010/main" val="369345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88254"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893052"/>
            <a:ext cx="11655840" cy="2103168"/>
          </a:xfrm>
        </p:spPr>
        <p:txBody>
          <a:bodyPr/>
          <a:lstStyle/>
          <a:p>
            <a:r>
              <a:rPr lang="en-US" sz="11500" b="1" dirty="0">
                <a:solidFill>
                  <a:srgbClr val="F47321"/>
                </a:solidFill>
                <a:latin typeface="Segoe UI Light" panose="020B0502040204020203" pitchFamily="34" charset="0"/>
              </a:rPr>
              <a:t>#2</a:t>
            </a:r>
            <a:br>
              <a:rPr lang="en-US" sz="11500" b="1" dirty="0">
                <a:solidFill>
                  <a:srgbClr val="F47321"/>
                </a:solidFill>
                <a:latin typeface="Segoe UI Light" panose="020B0502040204020203" pitchFamily="34" charset="0"/>
              </a:rPr>
            </a:br>
            <a:r>
              <a:rPr lang="en-US" sz="11500" b="1" dirty="0">
                <a:solidFill>
                  <a:srgbClr val="F47321"/>
                </a:solidFill>
                <a:latin typeface="Segoe UI Light" panose="020B0502040204020203" pitchFamily="34" charset="0"/>
              </a:rPr>
              <a:t>Choose correct visualization type</a:t>
            </a:r>
            <a:endParaRPr lang="en-US" sz="80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269611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table or chart?</a:t>
            </a:r>
            <a:endParaRPr lang="en-US" dirty="0">
              <a:solidFill>
                <a:srgbClr val="F4732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448479433"/>
              </p:ext>
            </p:extLst>
          </p:nvPr>
        </p:nvGraphicFramePr>
        <p:xfrm>
          <a:off x="2306244" y="2394107"/>
          <a:ext cx="1155413" cy="2457816"/>
        </p:xfrm>
        <a:graphic>
          <a:graphicData uri="http://schemas.openxmlformats.org/drawingml/2006/table">
            <a:tbl>
              <a:tblPr>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effectLst>
                  <a:outerShdw blurRad="40000" dist="20000" dir="5400000" rotWithShape="0">
                    <a:srgbClr val="000000">
                      <a:alpha val="38000"/>
                    </a:srgbClr>
                  </a:outerShdw>
                </a:effectLst>
              </a:tblPr>
              <a:tblGrid>
                <a:gridCol w="542928">
                  <a:extLst>
                    <a:ext uri="{9D8B030D-6E8A-4147-A177-3AD203B41FA5}">
                      <a16:colId xmlns:a16="http://schemas.microsoft.com/office/drawing/2014/main" val="20000"/>
                    </a:ext>
                  </a:extLst>
                </a:gridCol>
                <a:gridCol w="612485">
                  <a:extLst>
                    <a:ext uri="{9D8B030D-6E8A-4147-A177-3AD203B41FA5}">
                      <a16:colId xmlns:a16="http://schemas.microsoft.com/office/drawing/2014/main" val="20001"/>
                    </a:ext>
                  </a:extLst>
                </a:gridCol>
              </a:tblGrid>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b="1" u="none" strike="noStrike" dirty="0">
                          <a:effectLst/>
                        </a:rPr>
                        <a:t>x</a:t>
                      </a:r>
                      <a:endParaRPr lang="en-US" sz="1100" b="1" i="0" u="none" strike="noStrike" dirty="0">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b="1" u="none" strike="noStrike" dirty="0">
                          <a:effectLst/>
                        </a:rPr>
                        <a:t>y</a:t>
                      </a:r>
                      <a:endParaRPr lang="en-US" sz="1100" b="1" i="0" u="none" strike="noStrike" dirty="0">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8,04</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6,95</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dirty="0">
                          <a:effectLst/>
                        </a:rPr>
                        <a:t>7,58</a:t>
                      </a:r>
                      <a:endParaRPr lang="en-US"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dirty="0">
                          <a:effectLst/>
                        </a:rPr>
                        <a:t>8,81</a:t>
                      </a:r>
                      <a:endParaRPr lang="en-US"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dirty="0">
                          <a:effectLst/>
                        </a:rPr>
                        <a:t>11</a:t>
                      </a:r>
                      <a:endParaRPr lang="en-US"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8,33</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9,96</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7,24</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4,26</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10,84</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a:effectLst/>
                        </a:rPr>
                        <a:t>4,82</a:t>
                      </a:r>
                      <a:endParaRPr lang="en-US" sz="1100" b="0" i="0" u="none" strike="noStrike">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04818">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Calibri"/>
                        </a:defRPr>
                      </a:lvl1pPr>
                      <a:lvl2pPr marL="457095" algn="l" defTabSz="914192" rtl="0" eaLnBrk="1" latinLnBrk="0" hangingPunct="1">
                        <a:defRPr sz="1765" kern="1200">
                          <a:solidFill>
                            <a:schemeClr val="dk1"/>
                          </a:solidFill>
                          <a:latin typeface="Calibri"/>
                        </a:defRPr>
                      </a:lvl2pPr>
                      <a:lvl3pPr marL="914192" algn="l" defTabSz="914192" rtl="0" eaLnBrk="1" latinLnBrk="0" hangingPunct="1">
                        <a:defRPr sz="1765" kern="1200">
                          <a:solidFill>
                            <a:schemeClr val="dk1"/>
                          </a:solidFill>
                          <a:latin typeface="Calibri"/>
                        </a:defRPr>
                      </a:lvl3pPr>
                      <a:lvl4pPr marL="1371287" algn="l" defTabSz="914192" rtl="0" eaLnBrk="1" latinLnBrk="0" hangingPunct="1">
                        <a:defRPr sz="1765" kern="1200">
                          <a:solidFill>
                            <a:schemeClr val="dk1"/>
                          </a:solidFill>
                          <a:latin typeface="Calibri"/>
                        </a:defRPr>
                      </a:lvl4pPr>
                      <a:lvl5pPr marL="1828383" algn="l" defTabSz="914192" rtl="0" eaLnBrk="1" latinLnBrk="0" hangingPunct="1">
                        <a:defRPr sz="1765" kern="1200">
                          <a:solidFill>
                            <a:schemeClr val="dk1"/>
                          </a:solidFill>
                          <a:latin typeface="Calibri"/>
                        </a:defRPr>
                      </a:lvl5pPr>
                      <a:lvl6pPr marL="2285479" algn="l" defTabSz="914192" rtl="0" eaLnBrk="1" latinLnBrk="0" hangingPunct="1">
                        <a:defRPr sz="1765" kern="1200">
                          <a:solidFill>
                            <a:schemeClr val="dk1"/>
                          </a:solidFill>
                          <a:latin typeface="Calibri"/>
                        </a:defRPr>
                      </a:lvl6pPr>
                      <a:lvl7pPr marL="2742575" algn="l" defTabSz="914192" rtl="0" eaLnBrk="1" latinLnBrk="0" hangingPunct="1">
                        <a:defRPr sz="1765" kern="1200">
                          <a:solidFill>
                            <a:schemeClr val="dk1"/>
                          </a:solidFill>
                          <a:latin typeface="Calibri"/>
                        </a:defRPr>
                      </a:lvl7pPr>
                      <a:lvl8pPr marL="3199670" algn="l" defTabSz="914192" rtl="0" eaLnBrk="1" latinLnBrk="0" hangingPunct="1">
                        <a:defRPr sz="1765" kern="1200">
                          <a:solidFill>
                            <a:schemeClr val="dk1"/>
                          </a:solidFill>
                          <a:latin typeface="Calibri"/>
                        </a:defRPr>
                      </a:lvl8pPr>
                      <a:lvl9pPr marL="3656767" algn="l" defTabSz="914192" rtl="0" eaLnBrk="1" latinLnBrk="0" hangingPunct="1">
                        <a:defRPr sz="1765" kern="1200">
                          <a:solidFill>
                            <a:schemeClr val="dk1"/>
                          </a:solidFill>
                          <a:latin typeface="Calibri"/>
                        </a:defRPr>
                      </a:lvl9pPr>
                    </a:lstStyle>
                    <a:p>
                      <a:pPr algn="r" fontAlgn="b"/>
                      <a:r>
                        <a:rPr lang="en-US" sz="1100" u="none" strike="noStrike" dirty="0">
                          <a:effectLst/>
                        </a:rPr>
                        <a:t>5,68</a:t>
                      </a:r>
                      <a:endParaRPr lang="en-US" sz="1100" b="0" i="0" u="none" strike="noStrike" dirty="0">
                        <a:solidFill>
                          <a:srgbClr val="000000"/>
                        </a:solidFill>
                        <a:effectLst/>
                        <a:latin typeface="Calibri" panose="020F0502020204030204" pitchFamily="34" charset="0"/>
                      </a:endParaRPr>
                    </a:p>
                  </a:txBody>
                  <a:tcPr marL="9525" marR="9525" marT="9525" marB="0" anchor="b">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pic>
        <p:nvPicPr>
          <p:cNvPr id="5" name="Picture 4"/>
          <p:cNvPicPr>
            <a:picLocks noChangeAspect="1"/>
          </p:cNvPicPr>
          <p:nvPr/>
        </p:nvPicPr>
        <p:blipFill>
          <a:blip r:embed="rId3"/>
          <a:stretch>
            <a:fillRect/>
          </a:stretch>
        </p:blipFill>
        <p:spPr>
          <a:xfrm>
            <a:off x="5401236" y="2276092"/>
            <a:ext cx="4523809" cy="2704762"/>
          </a:xfrm>
          <a:prstGeom prst="rect">
            <a:avLst/>
          </a:prstGeom>
        </p:spPr>
      </p:pic>
    </p:spTree>
    <p:extLst>
      <p:ext uri="{BB962C8B-B14F-4D97-AF65-F5344CB8AC3E}">
        <p14:creationId xmlns:p14="http://schemas.microsoft.com/office/powerpoint/2010/main" val="173765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comparing categories</a:t>
            </a:r>
            <a:endParaRPr lang="en-US" dirty="0">
              <a:solidFill>
                <a:srgbClr val="F47321"/>
              </a:solidFill>
            </a:endParaRPr>
          </a:p>
        </p:txBody>
      </p:sp>
      <p:pic>
        <p:nvPicPr>
          <p:cNvPr id="3" name="Picture 2"/>
          <p:cNvPicPr>
            <a:picLocks noChangeAspect="1"/>
          </p:cNvPicPr>
          <p:nvPr/>
        </p:nvPicPr>
        <p:blipFill>
          <a:blip r:embed="rId3"/>
          <a:stretch>
            <a:fillRect/>
          </a:stretch>
        </p:blipFill>
        <p:spPr>
          <a:xfrm>
            <a:off x="2440625" y="1591833"/>
            <a:ext cx="6479439" cy="3868525"/>
          </a:xfrm>
          <a:prstGeom prst="rect">
            <a:avLst/>
          </a:prstGeom>
        </p:spPr>
      </p:pic>
    </p:spTree>
    <p:extLst>
      <p:ext uri="{BB962C8B-B14F-4D97-AF65-F5344CB8AC3E}">
        <p14:creationId xmlns:p14="http://schemas.microsoft.com/office/powerpoint/2010/main" val="288490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comparing categories</a:t>
            </a:r>
            <a:endParaRPr lang="en-US" dirty="0">
              <a:solidFill>
                <a:srgbClr val="F47321"/>
              </a:solidFill>
            </a:endParaRPr>
          </a:p>
        </p:txBody>
      </p:sp>
      <p:pic>
        <p:nvPicPr>
          <p:cNvPr id="90114" name="Picture 2" descr="http://sqlkover.com/wp-content/uploads/2015/09/barchart_sqlversio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497" y="1705169"/>
            <a:ext cx="52673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14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3"/>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117767" name="think-cell Slide" r:id="rId6" imgW="270" imgH="270" progId="TCLayout.ActiveDocument.1">
                  <p:embed/>
                </p:oleObj>
              </mc:Choice>
              <mc:Fallback>
                <p:oleObj name="think-cell Slide" r:id="rId6" imgW="270" imgH="270" progId="TCLayout.ActiveDocument.1">
                  <p:embed/>
                  <p:pic>
                    <p:nvPicPr>
                      <p:cNvPr id="26" name="Object 25" hidden="1"/>
                      <p:cNvPicPr/>
                      <p:nvPr/>
                    </p:nvPicPr>
                    <p:blipFill>
                      <a:blip r:embed="rId7"/>
                      <a:stretch>
                        <a:fillRect/>
                      </a:stretch>
                    </p:blipFill>
                    <p:spPr>
                      <a:xfrm>
                        <a:off x="4153" y="3504"/>
                        <a:ext cx="1556" cy="1556"/>
                      </a:xfrm>
                      <a:prstGeom prst="rect">
                        <a:avLst/>
                      </a:prstGeom>
                    </p:spPr>
                  </p:pic>
                </p:oleObj>
              </mc:Fallback>
            </mc:AlternateContent>
          </a:graphicData>
        </a:graphic>
      </p:graphicFrame>
      <p:sp>
        <p:nvSpPr>
          <p:cNvPr id="24" name="Title 23">
            <a:extLst>
              <a:ext uri="{FF2B5EF4-FFF2-40B4-BE49-F238E27FC236}">
                <a16:creationId xmlns:a16="http://schemas.microsoft.com/office/drawing/2014/main" id="{0F1D43EC-8A90-4265-B912-DA1E931D8C80}"/>
              </a:ext>
            </a:extLst>
          </p:cNvPr>
          <p:cNvSpPr>
            <a:spLocks noGrp="1"/>
          </p:cNvSpPr>
          <p:nvPr>
            <p:ph type="title"/>
          </p:nvPr>
        </p:nvSpPr>
        <p:spPr/>
        <p:txBody>
          <a:bodyPr/>
          <a:lstStyle/>
          <a:p>
            <a:r>
              <a:rPr lang="en-US" dirty="0">
                <a:solidFill>
                  <a:srgbClr val="F47321"/>
                </a:solidFill>
              </a:rPr>
              <a:t>contact information</a:t>
            </a:r>
          </a:p>
        </p:txBody>
      </p:sp>
      <p:pic>
        <p:nvPicPr>
          <p:cNvPr id="4" name="Picture 3">
            <a:extLst>
              <a:ext uri="{FF2B5EF4-FFF2-40B4-BE49-F238E27FC236}">
                <a16:creationId xmlns:a16="http://schemas.microsoft.com/office/drawing/2014/main" id="{30BB952D-4684-4A6B-B64B-254A6564F182}"/>
              </a:ext>
            </a:extLst>
          </p:cNvPr>
          <p:cNvPicPr>
            <a:picLocks noChangeAspect="1"/>
          </p:cNvPicPr>
          <p:nvPr/>
        </p:nvPicPr>
        <p:blipFill>
          <a:blip r:embed="rId8"/>
          <a:stretch>
            <a:fillRect/>
          </a:stretch>
        </p:blipFill>
        <p:spPr>
          <a:xfrm>
            <a:off x="10701442" y="365125"/>
            <a:ext cx="984716" cy="1312954"/>
          </a:xfrm>
          <a:prstGeom prst="rect">
            <a:avLst/>
          </a:prstGeom>
        </p:spPr>
      </p:pic>
      <p:pic>
        <p:nvPicPr>
          <p:cNvPr id="32" name="Picture 31">
            <a:extLst>
              <a:ext uri="{FF2B5EF4-FFF2-40B4-BE49-F238E27FC236}">
                <a16:creationId xmlns:a16="http://schemas.microsoft.com/office/drawing/2014/main" id="{28250F89-F41C-41FE-82AB-A5E1F48CCF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30226" y="5124948"/>
            <a:ext cx="2356520" cy="1073179"/>
          </a:xfrm>
          <a:prstGeom prst="rect">
            <a:avLst/>
          </a:prstGeom>
        </p:spPr>
      </p:pic>
      <p:pic>
        <p:nvPicPr>
          <p:cNvPr id="33" name="Picture 32">
            <a:extLst>
              <a:ext uri="{FF2B5EF4-FFF2-40B4-BE49-F238E27FC236}">
                <a16:creationId xmlns:a16="http://schemas.microsoft.com/office/drawing/2014/main" id="{89644510-3002-4C4B-8881-3E8B2D0EC7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5557" y="3660641"/>
            <a:ext cx="2289053" cy="1233246"/>
          </a:xfrm>
          <a:prstGeom prst="rect">
            <a:avLst/>
          </a:prstGeom>
        </p:spPr>
      </p:pic>
      <p:pic>
        <p:nvPicPr>
          <p:cNvPr id="34" name="Picture 33">
            <a:extLst>
              <a:ext uri="{FF2B5EF4-FFF2-40B4-BE49-F238E27FC236}">
                <a16:creationId xmlns:a16="http://schemas.microsoft.com/office/drawing/2014/main" id="{487B01D8-8482-4659-8B47-08987262887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65558" y="2491657"/>
            <a:ext cx="2289053" cy="923546"/>
          </a:xfrm>
          <a:prstGeom prst="rect">
            <a:avLst/>
          </a:prstGeom>
        </p:spPr>
      </p:pic>
      <p:pic>
        <p:nvPicPr>
          <p:cNvPr id="35" name="Picture 34">
            <a:extLst>
              <a:ext uri="{FF2B5EF4-FFF2-40B4-BE49-F238E27FC236}">
                <a16:creationId xmlns:a16="http://schemas.microsoft.com/office/drawing/2014/main" id="{D82E6DE1-8322-40C2-B173-DC25859279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32459" y="2447845"/>
            <a:ext cx="2560320" cy="998321"/>
          </a:xfrm>
          <a:prstGeom prst="rect">
            <a:avLst/>
          </a:prstGeom>
        </p:spPr>
      </p:pic>
      <p:sp>
        <p:nvSpPr>
          <p:cNvPr id="36" name="Content Placeholder 1">
            <a:extLst>
              <a:ext uri="{FF2B5EF4-FFF2-40B4-BE49-F238E27FC236}">
                <a16:creationId xmlns:a16="http://schemas.microsoft.com/office/drawing/2014/main" id="{054C9C1C-B5AC-4AD1-B0CD-0E9BD6CCF7A4}"/>
              </a:ext>
            </a:extLst>
          </p:cNvPr>
          <p:cNvSpPr txBox="1">
            <a:spLocks/>
          </p:cNvSpPr>
          <p:nvPr/>
        </p:nvSpPr>
        <p:spPr>
          <a:xfrm>
            <a:off x="838200" y="1345565"/>
            <a:ext cx="10515600" cy="4351338"/>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2800" dirty="0" err="1"/>
              <a:t>koen</a:t>
            </a:r>
            <a:r>
              <a:rPr lang="en-US" sz="2800" dirty="0"/>
              <a:t> dot </a:t>
            </a:r>
            <a:r>
              <a:rPr lang="en-US" sz="2800" dirty="0" err="1"/>
              <a:t>verbeeck</a:t>
            </a:r>
            <a:r>
              <a:rPr lang="en-US" sz="2800" dirty="0"/>
              <a:t> at ae dot be</a:t>
            </a:r>
          </a:p>
          <a:p>
            <a:pPr marL="0" indent="0">
              <a:buFont typeface="Wingdings 3" charset="2"/>
              <a:buNone/>
            </a:pPr>
            <a:endParaRPr lang="en-US" dirty="0"/>
          </a:p>
          <a:p>
            <a:pPr marL="0" indent="0">
              <a:buFont typeface="Wingdings 3" charset="2"/>
              <a:buNone/>
            </a:pPr>
            <a:r>
              <a:rPr lang="en-US" sz="2800" dirty="0"/>
              <a:t>@</a:t>
            </a:r>
            <a:r>
              <a:rPr lang="en-US" sz="2800" dirty="0" err="1"/>
              <a:t>Ko_Ver</a:t>
            </a:r>
            <a:endParaRPr lang="en-US" sz="2800" dirty="0"/>
          </a:p>
          <a:p>
            <a:pPr marL="0" indent="0">
              <a:buFont typeface="Wingdings 3" charset="2"/>
              <a:buNone/>
            </a:pPr>
            <a:endParaRPr lang="en-US" dirty="0"/>
          </a:p>
          <a:p>
            <a:pPr marL="0" indent="0">
              <a:buFont typeface="Wingdings 3" charset="2"/>
              <a:buNone/>
            </a:pPr>
            <a:r>
              <a:rPr lang="en-US" sz="2800" dirty="0"/>
              <a:t>LinkedIn</a:t>
            </a:r>
          </a:p>
          <a:p>
            <a:pPr marL="0" indent="0">
              <a:buFont typeface="Wingdings 3" charset="2"/>
              <a:buNone/>
            </a:pPr>
            <a:endParaRPr lang="en-US" dirty="0"/>
          </a:p>
          <a:p>
            <a:pPr marL="0" indent="0">
              <a:buFont typeface="Wingdings 3" charset="2"/>
              <a:buNone/>
            </a:pPr>
            <a:r>
              <a:rPr lang="en-US" sz="2800" dirty="0"/>
              <a:t>https://sqlkover.com</a:t>
            </a:r>
          </a:p>
        </p:txBody>
      </p:sp>
      <p:pic>
        <p:nvPicPr>
          <p:cNvPr id="37" name="Picture 36">
            <a:extLst>
              <a:ext uri="{FF2B5EF4-FFF2-40B4-BE49-F238E27FC236}">
                <a16:creationId xmlns:a16="http://schemas.microsoft.com/office/drawing/2014/main" id="{E2275D82-57B2-402D-B1BF-A9902B5A3520}"/>
              </a:ext>
            </a:extLst>
          </p:cNvPr>
          <p:cNvPicPr>
            <a:picLocks noChangeAspect="1"/>
          </p:cNvPicPr>
          <p:nvPr/>
        </p:nvPicPr>
        <p:blipFill>
          <a:blip r:embed="rId13"/>
          <a:stretch>
            <a:fillRect/>
          </a:stretch>
        </p:blipFill>
        <p:spPr>
          <a:xfrm>
            <a:off x="9330226" y="3660640"/>
            <a:ext cx="2356520" cy="1233246"/>
          </a:xfrm>
          <a:prstGeom prst="rect">
            <a:avLst/>
          </a:prstGeom>
        </p:spPr>
      </p:pic>
      <p:sp>
        <p:nvSpPr>
          <p:cNvPr id="11" name="Content Placeholder 1">
            <a:extLst>
              <a:ext uri="{FF2B5EF4-FFF2-40B4-BE49-F238E27FC236}">
                <a16:creationId xmlns:a16="http://schemas.microsoft.com/office/drawing/2014/main" id="{07D8E698-41EB-48D4-A5A7-39237E9D502F}"/>
              </a:ext>
            </a:extLst>
          </p:cNvPr>
          <p:cNvSpPr txBox="1">
            <a:spLocks/>
          </p:cNvSpPr>
          <p:nvPr/>
        </p:nvSpPr>
        <p:spPr>
          <a:xfrm>
            <a:off x="9130433" y="1334428"/>
            <a:ext cx="2491410" cy="422901"/>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(he/him/his)</a:t>
            </a:r>
          </a:p>
        </p:txBody>
      </p:sp>
      <p:pic>
        <p:nvPicPr>
          <p:cNvPr id="12" name="Picture 2" descr="Duvel | Café De Trollekelder">
            <a:extLst>
              <a:ext uri="{FF2B5EF4-FFF2-40B4-BE49-F238E27FC236}">
                <a16:creationId xmlns:a16="http://schemas.microsoft.com/office/drawing/2014/main" id="{4330E77A-17CB-4C3B-A989-DD54B2F5CF5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38200" y="4943286"/>
            <a:ext cx="1612646" cy="17239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untzak friet - Google zoeken | Snacks, Friet, Eten">
            <a:extLst>
              <a:ext uri="{FF2B5EF4-FFF2-40B4-BE49-F238E27FC236}">
                <a16:creationId xmlns:a16="http://schemas.microsoft.com/office/drawing/2014/main" id="{0513EB03-B20F-4CD0-9B29-9634F497937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75326" y="5523898"/>
            <a:ext cx="2137025" cy="11709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Ontdek de Pralines van Hamlet, Belgische chocolade">
            <a:extLst>
              <a:ext uri="{FF2B5EF4-FFF2-40B4-BE49-F238E27FC236}">
                <a16:creationId xmlns:a16="http://schemas.microsoft.com/office/drawing/2014/main" id="{60C34174-64DF-4537-A0E1-C051A467E0D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87726" y="5716964"/>
            <a:ext cx="2764536" cy="950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683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comparing categories</a:t>
            </a:r>
            <a:endParaRPr lang="en-US" dirty="0">
              <a:solidFill>
                <a:srgbClr val="F47321"/>
              </a:solidFill>
            </a:endParaRPr>
          </a:p>
        </p:txBody>
      </p:sp>
      <p:pic>
        <p:nvPicPr>
          <p:cNvPr id="3" name="Picture 2"/>
          <p:cNvPicPr>
            <a:picLocks noChangeAspect="1"/>
          </p:cNvPicPr>
          <p:nvPr/>
        </p:nvPicPr>
        <p:blipFill rotWithShape="1">
          <a:blip r:embed="rId3"/>
          <a:srcRect r="632"/>
          <a:stretch/>
        </p:blipFill>
        <p:spPr>
          <a:xfrm>
            <a:off x="489429" y="1334414"/>
            <a:ext cx="4399812" cy="2951869"/>
          </a:xfrm>
          <a:prstGeom prst="rect">
            <a:avLst/>
          </a:prstGeom>
        </p:spPr>
      </p:pic>
      <p:pic>
        <p:nvPicPr>
          <p:cNvPr id="4" name="Picture 3"/>
          <p:cNvPicPr>
            <a:picLocks noChangeAspect="1"/>
          </p:cNvPicPr>
          <p:nvPr/>
        </p:nvPicPr>
        <p:blipFill>
          <a:blip r:embed="rId4"/>
          <a:stretch>
            <a:fillRect/>
          </a:stretch>
        </p:blipFill>
        <p:spPr>
          <a:xfrm>
            <a:off x="6531231" y="1283327"/>
            <a:ext cx="4978311" cy="3260029"/>
          </a:xfrm>
          <a:prstGeom prst="rect">
            <a:avLst/>
          </a:prstGeom>
        </p:spPr>
      </p:pic>
      <p:pic>
        <p:nvPicPr>
          <p:cNvPr id="5" name="Picture 4"/>
          <p:cNvPicPr>
            <a:picLocks noChangeAspect="1"/>
          </p:cNvPicPr>
          <p:nvPr/>
        </p:nvPicPr>
        <p:blipFill>
          <a:blip r:embed="rId5"/>
          <a:stretch>
            <a:fillRect/>
          </a:stretch>
        </p:blipFill>
        <p:spPr>
          <a:xfrm>
            <a:off x="1361012" y="4286283"/>
            <a:ext cx="2699377" cy="2142363"/>
          </a:xfrm>
          <a:prstGeom prst="rect">
            <a:avLst/>
          </a:prstGeom>
        </p:spPr>
      </p:pic>
      <p:pic>
        <p:nvPicPr>
          <p:cNvPr id="7" name="Picture 6"/>
          <p:cNvPicPr>
            <a:picLocks noChangeAspect="1"/>
          </p:cNvPicPr>
          <p:nvPr/>
        </p:nvPicPr>
        <p:blipFill>
          <a:blip r:embed="rId6"/>
          <a:stretch>
            <a:fillRect/>
          </a:stretch>
        </p:blipFill>
        <p:spPr>
          <a:xfrm>
            <a:off x="5184464" y="3475366"/>
            <a:ext cx="2879252" cy="3042779"/>
          </a:xfrm>
          <a:prstGeom prst="rect">
            <a:avLst/>
          </a:prstGeom>
        </p:spPr>
      </p:pic>
    </p:spTree>
    <p:extLst>
      <p:ext uri="{BB962C8B-B14F-4D97-AF65-F5344CB8AC3E}">
        <p14:creationId xmlns:p14="http://schemas.microsoft.com/office/powerpoint/2010/main" val="45270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changes over time</a:t>
            </a:r>
            <a:endParaRPr lang="en-US" dirty="0">
              <a:solidFill>
                <a:srgbClr val="F47321"/>
              </a:solidFill>
            </a:endParaRPr>
          </a:p>
        </p:txBody>
      </p:sp>
      <p:pic>
        <p:nvPicPr>
          <p:cNvPr id="6" name="Picture 5"/>
          <p:cNvPicPr>
            <a:picLocks noChangeAspect="1"/>
          </p:cNvPicPr>
          <p:nvPr/>
        </p:nvPicPr>
        <p:blipFill>
          <a:blip r:embed="rId3"/>
          <a:stretch>
            <a:fillRect/>
          </a:stretch>
        </p:blipFill>
        <p:spPr>
          <a:xfrm>
            <a:off x="2970623" y="2016279"/>
            <a:ext cx="6253074" cy="3723004"/>
          </a:xfrm>
          <a:prstGeom prst="rect">
            <a:avLst/>
          </a:prstGeom>
        </p:spPr>
      </p:pic>
    </p:spTree>
    <p:extLst>
      <p:ext uri="{BB962C8B-B14F-4D97-AF65-F5344CB8AC3E}">
        <p14:creationId xmlns:p14="http://schemas.microsoft.com/office/powerpoint/2010/main" val="382345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changes over time</a:t>
            </a:r>
            <a:endParaRPr lang="en-US" dirty="0">
              <a:solidFill>
                <a:srgbClr val="F47321"/>
              </a:solidFill>
            </a:endParaRPr>
          </a:p>
        </p:txBody>
      </p:sp>
      <p:pic>
        <p:nvPicPr>
          <p:cNvPr id="4" name="Picture 3"/>
          <p:cNvPicPr>
            <a:picLocks noChangeAspect="1"/>
          </p:cNvPicPr>
          <p:nvPr/>
        </p:nvPicPr>
        <p:blipFill>
          <a:blip r:embed="rId3"/>
          <a:stretch>
            <a:fillRect/>
          </a:stretch>
        </p:blipFill>
        <p:spPr>
          <a:xfrm>
            <a:off x="1961563" y="1887860"/>
            <a:ext cx="8271194" cy="3458581"/>
          </a:xfrm>
          <a:prstGeom prst="rect">
            <a:avLst/>
          </a:prstGeom>
        </p:spPr>
      </p:pic>
    </p:spTree>
    <p:extLst>
      <p:ext uri="{BB962C8B-B14F-4D97-AF65-F5344CB8AC3E}">
        <p14:creationId xmlns:p14="http://schemas.microsoft.com/office/powerpoint/2010/main" val="24558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changes over time</a:t>
            </a:r>
            <a:endParaRPr lang="en-US" dirty="0">
              <a:solidFill>
                <a:srgbClr val="F47321"/>
              </a:solidFill>
            </a:endParaRPr>
          </a:p>
        </p:txBody>
      </p:sp>
      <p:pic>
        <p:nvPicPr>
          <p:cNvPr id="101378" name="Picture 2" descr="http://canvasjs.com/wp-content/uploads/2013/04/html5-multiseries-spline-ar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64" y="1323474"/>
            <a:ext cx="59436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098739" y="2748604"/>
            <a:ext cx="6349921" cy="3678035"/>
          </a:xfrm>
          <a:prstGeom prst="rect">
            <a:avLst/>
          </a:prstGeom>
        </p:spPr>
      </p:pic>
      <p:pic>
        <p:nvPicPr>
          <p:cNvPr id="4" name="Picture 3"/>
          <p:cNvPicPr>
            <a:picLocks noChangeAspect="1"/>
          </p:cNvPicPr>
          <p:nvPr/>
        </p:nvPicPr>
        <p:blipFill rotWithShape="1">
          <a:blip r:embed="rId5"/>
          <a:srcRect b="13288"/>
          <a:stretch/>
        </p:blipFill>
        <p:spPr>
          <a:xfrm>
            <a:off x="4595305" y="2862904"/>
            <a:ext cx="6974650" cy="3563735"/>
          </a:xfrm>
          <a:prstGeom prst="rect">
            <a:avLst/>
          </a:prstGeom>
        </p:spPr>
      </p:pic>
      <p:pic>
        <p:nvPicPr>
          <p:cNvPr id="5" name="Picture 4"/>
          <p:cNvPicPr>
            <a:picLocks noChangeAspect="1"/>
          </p:cNvPicPr>
          <p:nvPr/>
        </p:nvPicPr>
        <p:blipFill>
          <a:blip r:embed="rId6"/>
          <a:stretch>
            <a:fillRect/>
          </a:stretch>
        </p:blipFill>
        <p:spPr>
          <a:xfrm>
            <a:off x="4444589" y="2389531"/>
            <a:ext cx="7276082" cy="4192244"/>
          </a:xfrm>
          <a:prstGeom prst="rect">
            <a:avLst/>
          </a:prstGeom>
        </p:spPr>
      </p:pic>
    </p:spTree>
    <p:extLst>
      <p:ext uri="{BB962C8B-B14F-4D97-AF65-F5344CB8AC3E}">
        <p14:creationId xmlns:p14="http://schemas.microsoft.com/office/powerpoint/2010/main" val="193770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fade">
                                      <p:cBhvr>
                                        <p:cTn id="7" dur="500"/>
                                        <p:tgtEl>
                                          <p:spTgt spid="1013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F48F-99C5-4B97-BB4E-C2EE20359D89}"/>
              </a:ext>
            </a:extLst>
          </p:cNvPr>
          <p:cNvSpPr>
            <a:spLocks noGrp="1"/>
          </p:cNvSpPr>
          <p:nvPr>
            <p:ph type="title"/>
          </p:nvPr>
        </p:nvSpPr>
        <p:spPr/>
        <p:txBody>
          <a:bodyPr vert="horz" wrap="square" lIns="146304" tIns="91440" rIns="146304" bIns="91440" rtlCol="0" anchor="t">
            <a:noAutofit/>
          </a:bodyPr>
          <a:lstStyle/>
          <a:p>
            <a:r>
              <a:rPr lang="en-US" dirty="0">
                <a:solidFill>
                  <a:srgbClr val="F47321"/>
                </a:solidFill>
              </a:rPr>
              <a:t>small multiples</a:t>
            </a:r>
          </a:p>
        </p:txBody>
      </p:sp>
      <p:pic>
        <p:nvPicPr>
          <p:cNvPr id="121858" name="Picture 2">
            <a:extLst>
              <a:ext uri="{FF2B5EF4-FFF2-40B4-BE49-F238E27FC236}">
                <a16:creationId xmlns:a16="http://schemas.microsoft.com/office/drawing/2014/main" id="{863C9EC4-D6CF-4829-937D-96B755A89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25321"/>
            <a:ext cx="48768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121860" name="Picture 4">
            <a:extLst>
              <a:ext uri="{FF2B5EF4-FFF2-40B4-BE49-F238E27FC236}">
                <a16:creationId xmlns:a16="http://schemas.microsoft.com/office/drawing/2014/main" id="{BCDA52AB-4955-4735-AF3C-51CC92BB1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20" y="2355092"/>
            <a:ext cx="7400544" cy="421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4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860"/>
                                        </p:tgtEl>
                                        <p:attrNameLst>
                                          <p:attrName>style.visibility</p:attrName>
                                        </p:attrNameLst>
                                      </p:cBhvr>
                                      <p:to>
                                        <p:strVal val="visible"/>
                                      </p:to>
                                    </p:set>
                                    <p:animEffect transition="in" filter="fade">
                                      <p:cBhvr>
                                        <p:cTn id="7" dur="500"/>
                                        <p:tgtEl>
                                          <p:spTgt spid="121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changes over time</a:t>
            </a:r>
            <a:endParaRPr lang="en-US" dirty="0">
              <a:solidFill>
                <a:srgbClr val="F47321"/>
              </a:solidFill>
            </a:endParaRPr>
          </a:p>
        </p:txBody>
      </p:sp>
      <p:pic>
        <p:nvPicPr>
          <p:cNvPr id="117762" name="Picture 2" descr="LoVD-Part1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610" y="1189177"/>
            <a:ext cx="8483099" cy="522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changes over time</a:t>
            </a:r>
            <a:endParaRPr lang="en-US" dirty="0">
              <a:solidFill>
                <a:srgbClr val="F47321"/>
              </a:solidFill>
            </a:endParaRPr>
          </a:p>
        </p:txBody>
      </p:sp>
      <p:pic>
        <p:nvPicPr>
          <p:cNvPr id="98306" name="Picture 2" descr="http://www.radacad.com/wp-content/uploads/2015/07/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360" y="1060868"/>
            <a:ext cx="8229600" cy="534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51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changes over time</a:t>
            </a:r>
            <a:endParaRPr lang="en-US" dirty="0">
              <a:solidFill>
                <a:srgbClr val="F47321"/>
              </a:solidFill>
            </a:endParaRPr>
          </a:p>
        </p:txBody>
      </p:sp>
      <p:pic>
        <p:nvPicPr>
          <p:cNvPr id="97282" name="Picture 2" descr="https://upload.wikimedia.org/wikipedia/commons/thumb/8/85/Candlestick_chart_scheme_02-en.svg/2000px-Candlestick_chart_scheme_02-e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29" y="1447298"/>
            <a:ext cx="10693061" cy="48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82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hierarchy</a:t>
            </a:r>
            <a:endParaRPr lang="en-US" dirty="0">
              <a:solidFill>
                <a:srgbClr val="F4732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756" y="1088808"/>
            <a:ext cx="8658808" cy="5504048"/>
          </a:xfrm>
          <a:prstGeom prst="rect">
            <a:avLst/>
          </a:prstGeom>
        </p:spPr>
      </p:pic>
    </p:spTree>
    <p:extLst>
      <p:ext uri="{BB962C8B-B14F-4D97-AF65-F5344CB8AC3E}">
        <p14:creationId xmlns:p14="http://schemas.microsoft.com/office/powerpoint/2010/main" val="30096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part of a whole</a:t>
            </a:r>
            <a:endParaRPr lang="en-US" dirty="0">
              <a:solidFill>
                <a:srgbClr val="F47321"/>
              </a:solidFill>
            </a:endParaRPr>
          </a:p>
        </p:txBody>
      </p:sp>
      <p:pic>
        <p:nvPicPr>
          <p:cNvPr id="4" name="Picture 3">
            <a:extLst>
              <a:ext uri="{FF2B5EF4-FFF2-40B4-BE49-F238E27FC236}">
                <a16:creationId xmlns:a16="http://schemas.microsoft.com/office/drawing/2014/main" id="{92079957-3D58-40BE-BB6F-D7041732EEDB}"/>
              </a:ext>
            </a:extLst>
          </p:cNvPr>
          <p:cNvPicPr>
            <a:picLocks noChangeAspect="1"/>
          </p:cNvPicPr>
          <p:nvPr/>
        </p:nvPicPr>
        <p:blipFill>
          <a:blip r:embed="rId3"/>
          <a:stretch>
            <a:fillRect/>
          </a:stretch>
        </p:blipFill>
        <p:spPr>
          <a:xfrm>
            <a:off x="1833857" y="1511653"/>
            <a:ext cx="7980880" cy="4462427"/>
          </a:xfrm>
          <a:prstGeom prst="rect">
            <a:avLst/>
          </a:prstGeom>
        </p:spPr>
      </p:pic>
    </p:spTree>
    <p:extLst>
      <p:ext uri="{BB962C8B-B14F-4D97-AF65-F5344CB8AC3E}">
        <p14:creationId xmlns:p14="http://schemas.microsoft.com/office/powerpoint/2010/main" val="73656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nl-BE" dirty="0">
                <a:solidFill>
                  <a:srgbClr val="F47321"/>
                </a:solidFill>
              </a:rPr>
              <a:t>agenda</a:t>
            </a:r>
            <a:endParaRPr lang="en-US" dirty="0">
              <a:solidFill>
                <a:srgbClr val="F47321"/>
              </a:solidFill>
            </a:endParaRPr>
          </a:p>
        </p:txBody>
      </p:sp>
      <p:pic>
        <p:nvPicPr>
          <p:cNvPr id="68610" name="Picture 2" descr="http://bgadvocaten.nl/cache/Agenda/Agenda-692-800-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60" y="1189177"/>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part of a whole</a:t>
            </a:r>
            <a:endParaRPr lang="en-US" dirty="0">
              <a:solidFill>
                <a:srgbClr val="F47321"/>
              </a:solidFill>
            </a:endParaRPr>
          </a:p>
        </p:txBody>
      </p:sp>
      <p:pic>
        <p:nvPicPr>
          <p:cNvPr id="5" name="Picture 4">
            <a:extLst>
              <a:ext uri="{FF2B5EF4-FFF2-40B4-BE49-F238E27FC236}">
                <a16:creationId xmlns:a16="http://schemas.microsoft.com/office/drawing/2014/main" id="{3FD6BC29-0CC1-4DC3-B152-A9BC6E27E5B5}"/>
              </a:ext>
            </a:extLst>
          </p:cNvPr>
          <p:cNvPicPr>
            <a:picLocks noChangeAspect="1"/>
          </p:cNvPicPr>
          <p:nvPr/>
        </p:nvPicPr>
        <p:blipFill>
          <a:blip r:embed="rId3"/>
          <a:stretch>
            <a:fillRect/>
          </a:stretch>
        </p:blipFill>
        <p:spPr>
          <a:xfrm>
            <a:off x="2178980" y="1854520"/>
            <a:ext cx="7834039" cy="4343776"/>
          </a:xfrm>
          <a:prstGeom prst="rect">
            <a:avLst/>
          </a:prstGeom>
        </p:spPr>
      </p:pic>
    </p:spTree>
    <p:extLst>
      <p:ext uri="{BB962C8B-B14F-4D97-AF65-F5344CB8AC3E}">
        <p14:creationId xmlns:p14="http://schemas.microsoft.com/office/powerpoint/2010/main" val="45088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part of a whole</a:t>
            </a:r>
            <a:endParaRPr lang="en-US" dirty="0">
              <a:solidFill>
                <a:srgbClr val="F47321"/>
              </a:solidFill>
            </a:endParaRPr>
          </a:p>
        </p:txBody>
      </p:sp>
      <p:pic>
        <p:nvPicPr>
          <p:cNvPr id="3" name="Picture 2">
            <a:extLst>
              <a:ext uri="{FF2B5EF4-FFF2-40B4-BE49-F238E27FC236}">
                <a16:creationId xmlns:a16="http://schemas.microsoft.com/office/drawing/2014/main" id="{F82A7BA0-D8F6-427F-8412-121180B0C36C}"/>
              </a:ext>
            </a:extLst>
          </p:cNvPr>
          <p:cNvPicPr>
            <a:picLocks noChangeAspect="1"/>
          </p:cNvPicPr>
          <p:nvPr/>
        </p:nvPicPr>
        <p:blipFill>
          <a:blip r:embed="rId3"/>
          <a:stretch>
            <a:fillRect/>
          </a:stretch>
        </p:blipFill>
        <p:spPr>
          <a:xfrm>
            <a:off x="2110394" y="1088664"/>
            <a:ext cx="7971211" cy="5387807"/>
          </a:xfrm>
          <a:prstGeom prst="rect">
            <a:avLst/>
          </a:prstGeom>
        </p:spPr>
      </p:pic>
    </p:spTree>
    <p:extLst>
      <p:ext uri="{BB962C8B-B14F-4D97-AF65-F5344CB8AC3E}">
        <p14:creationId xmlns:p14="http://schemas.microsoft.com/office/powerpoint/2010/main" val="255267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part of a whole</a:t>
            </a:r>
            <a:endParaRPr lang="en-US" dirty="0">
              <a:solidFill>
                <a:srgbClr val="F47321"/>
              </a:solidFill>
            </a:endParaRPr>
          </a:p>
        </p:txBody>
      </p:sp>
      <p:pic>
        <p:nvPicPr>
          <p:cNvPr id="3" name="Picture 2"/>
          <p:cNvPicPr>
            <a:picLocks noChangeAspect="1"/>
          </p:cNvPicPr>
          <p:nvPr/>
        </p:nvPicPr>
        <p:blipFill>
          <a:blip r:embed="rId3"/>
          <a:stretch>
            <a:fillRect/>
          </a:stretch>
        </p:blipFill>
        <p:spPr>
          <a:xfrm>
            <a:off x="3527818" y="1989169"/>
            <a:ext cx="5138684" cy="3305375"/>
          </a:xfrm>
          <a:prstGeom prst="rect">
            <a:avLst/>
          </a:prstGeom>
        </p:spPr>
      </p:pic>
    </p:spTree>
    <p:extLst>
      <p:ext uri="{BB962C8B-B14F-4D97-AF65-F5344CB8AC3E}">
        <p14:creationId xmlns:p14="http://schemas.microsoft.com/office/powerpoint/2010/main" val="292678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8927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893052"/>
            <a:ext cx="11655840" cy="2103168"/>
          </a:xfrm>
        </p:spPr>
        <p:txBody>
          <a:bodyPr/>
          <a:lstStyle/>
          <a:p>
            <a:r>
              <a:rPr lang="en-US" sz="11500" b="1" dirty="0">
                <a:solidFill>
                  <a:srgbClr val="F47321"/>
                </a:solidFill>
                <a:latin typeface="Segoe UI Light" panose="020B0502040204020203" pitchFamily="34" charset="0"/>
              </a:rPr>
              <a:t>Intermezzo –</a:t>
            </a:r>
            <a:br>
              <a:rPr lang="en-US" sz="11500" b="1" dirty="0">
                <a:solidFill>
                  <a:srgbClr val="F47321"/>
                </a:solidFill>
                <a:latin typeface="Segoe UI Light" panose="020B0502040204020203" pitchFamily="34" charset="0"/>
              </a:rPr>
            </a:br>
            <a:r>
              <a:rPr lang="en-US" sz="11500" b="1" dirty="0">
                <a:solidFill>
                  <a:srgbClr val="F47321"/>
                </a:solidFill>
                <a:latin typeface="Segoe UI Light" panose="020B0502040204020203" pitchFamily="34" charset="0"/>
              </a:rPr>
              <a:t>Let’s talk about</a:t>
            </a:r>
            <a:br>
              <a:rPr lang="en-US" sz="11500" b="1" dirty="0">
                <a:solidFill>
                  <a:srgbClr val="F47321"/>
                </a:solidFill>
                <a:latin typeface="Segoe UI Light" panose="020B0502040204020203" pitchFamily="34" charset="0"/>
              </a:rPr>
            </a:br>
            <a:r>
              <a:rPr lang="en-US" sz="11500" b="1" dirty="0">
                <a:solidFill>
                  <a:srgbClr val="F47321"/>
                </a:solidFill>
                <a:latin typeface="Segoe UI Light" panose="020B0502040204020203" pitchFamily="34" charset="0"/>
              </a:rPr>
              <a:t>pie charts</a:t>
            </a:r>
            <a:endParaRPr lang="en-US" sz="80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223040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pie charts</a:t>
            </a:r>
            <a:endParaRPr lang="en-US" dirty="0">
              <a:solidFill>
                <a:srgbClr val="F47321"/>
              </a:solidFill>
            </a:endParaRPr>
          </a:p>
        </p:txBody>
      </p:sp>
      <p:sp>
        <p:nvSpPr>
          <p:cNvPr id="3" name="Text Placeholder 1"/>
          <p:cNvSpPr txBox="1">
            <a:spLocks/>
          </p:cNvSpPr>
          <p:nvPr/>
        </p:nvSpPr>
        <p:spPr>
          <a:xfrm>
            <a:off x="307532" y="1739683"/>
            <a:ext cx="11653523" cy="496135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nl-BE" sz="3200" dirty="0"/>
              <a:t>Only useful when the sum of the slices is 100%</a:t>
            </a:r>
          </a:p>
          <a:p>
            <a:pPr marL="0" indent="0">
              <a:buFont typeface="Arial" pitchFamily="34" charset="0"/>
              <a:buNone/>
            </a:pPr>
            <a:endParaRPr lang="nl-BE" sz="3200" dirty="0"/>
          </a:p>
          <a:p>
            <a:pPr marL="0" indent="0">
              <a:buFont typeface="Arial" pitchFamily="34" charset="0"/>
              <a:buNone/>
            </a:pPr>
            <a:r>
              <a:rPr lang="nl-BE" sz="3200" dirty="0"/>
              <a:t>Never have negative data</a:t>
            </a:r>
          </a:p>
          <a:p>
            <a:pPr marL="0" indent="0">
              <a:buFont typeface="Arial" pitchFamily="34" charset="0"/>
              <a:buNone/>
            </a:pPr>
            <a:endParaRPr lang="nl-BE" sz="3200" dirty="0"/>
          </a:p>
          <a:p>
            <a:pPr marL="0" indent="0">
              <a:buFont typeface="Arial" pitchFamily="34" charset="0"/>
              <a:buNone/>
            </a:pPr>
            <a:r>
              <a:rPr lang="nl-BE" sz="3200" dirty="0"/>
              <a:t>Not over 2-3 slices</a:t>
            </a:r>
          </a:p>
          <a:p>
            <a:pPr marL="0" indent="0">
              <a:buFont typeface="Arial" pitchFamily="34" charset="0"/>
              <a:buNone/>
            </a:pPr>
            <a:endParaRPr lang="nl-BE" sz="3200" dirty="0"/>
          </a:p>
          <a:p>
            <a:pPr marL="0" indent="0">
              <a:buFont typeface="Arial" pitchFamily="34" charset="0"/>
              <a:buNone/>
            </a:pPr>
            <a:r>
              <a:rPr lang="nl-BE" sz="3200" dirty="0"/>
              <a:t>Don’t show multiple pie charts to track changes</a:t>
            </a:r>
            <a:endParaRPr lang="en-US" sz="3200" dirty="0"/>
          </a:p>
        </p:txBody>
      </p:sp>
    </p:spTree>
    <p:extLst>
      <p:ext uri="{BB962C8B-B14F-4D97-AF65-F5344CB8AC3E}">
        <p14:creationId xmlns:p14="http://schemas.microsoft.com/office/powerpoint/2010/main" val="213653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areas and angles</a:t>
            </a:r>
            <a:endParaRPr lang="en-US" dirty="0">
              <a:solidFill>
                <a:srgbClr val="F47321"/>
              </a:solidFill>
            </a:endParaRPr>
          </a:p>
        </p:txBody>
      </p:sp>
      <p:sp>
        <p:nvSpPr>
          <p:cNvPr id="4" name="Oval 3"/>
          <p:cNvSpPr/>
          <p:nvPr/>
        </p:nvSpPr>
        <p:spPr bwMode="auto">
          <a:xfrm>
            <a:off x="1383631" y="2683043"/>
            <a:ext cx="2160000" cy="2160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6097160" y="1603043"/>
            <a:ext cx="4320000" cy="4320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689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ordinal or sequential data</a:t>
            </a:r>
            <a:endParaRPr lang="en-US" dirty="0">
              <a:solidFill>
                <a:srgbClr val="F47321"/>
              </a:solidFill>
            </a:endParaRPr>
          </a:p>
        </p:txBody>
      </p:sp>
      <p:pic>
        <p:nvPicPr>
          <p:cNvPr id="106504" name="Picture 8" descr="emery-pie-chart-guidelines-2-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160" y="1189177"/>
            <a:ext cx="9144000" cy="5524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07688" y="6141213"/>
            <a:ext cx="5446162" cy="572464"/>
          </a:xfrm>
          <a:prstGeom prst="rect">
            <a:avLst/>
          </a:prstGeom>
          <a:noFill/>
        </p:spPr>
        <p:txBody>
          <a:bodyPr wrap="square" lIns="182880" tIns="146304" rIns="182880" bIns="146304" rtlCol="0">
            <a:spAutoFit/>
          </a:bodyPr>
          <a:lstStyle/>
          <a:p>
            <a:pPr>
              <a:lnSpc>
                <a:spcPct val="90000"/>
              </a:lnSpc>
              <a:spcAft>
                <a:spcPts val="600"/>
              </a:spcAft>
            </a:pPr>
            <a:r>
              <a:rPr lang="nl-BE" sz="2000" dirty="0">
                <a:gradFill>
                  <a:gsLst>
                    <a:gs pos="2917">
                      <a:schemeClr val="tx1"/>
                    </a:gs>
                    <a:gs pos="30000">
                      <a:schemeClr val="tx1"/>
                    </a:gs>
                  </a:gsLst>
                  <a:lin ang="5400000" scaled="0"/>
                </a:gradFill>
              </a:rPr>
              <a:t>Source: </a:t>
            </a:r>
            <a:r>
              <a:rPr lang="en-US" sz="2000" dirty="0">
                <a:gradFill>
                  <a:gsLst>
                    <a:gs pos="2917">
                      <a:schemeClr val="tx1"/>
                    </a:gs>
                    <a:gs pos="30000">
                      <a:schemeClr val="tx1"/>
                    </a:gs>
                  </a:gsLst>
                  <a:lin ang="5400000" scaled="0"/>
                </a:gradFill>
                <a:hlinkClick r:id="rId3"/>
              </a:rPr>
              <a:t>When Pie Charts are Okay (Seriously)</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0812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negative numbers</a:t>
            </a:r>
            <a:endParaRPr lang="en-US" dirty="0">
              <a:solidFill>
                <a:srgbClr val="F47321"/>
              </a:solidFill>
            </a:endParaRPr>
          </a:p>
        </p:txBody>
      </p:sp>
      <p:pic>
        <p:nvPicPr>
          <p:cNvPr id="110594" name="Picture 2" descr="emery-pie-chart-guidelines-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160" y="1189177"/>
            <a:ext cx="9144000" cy="53911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07688" y="6141213"/>
            <a:ext cx="5446162" cy="572464"/>
          </a:xfrm>
          <a:prstGeom prst="rect">
            <a:avLst/>
          </a:prstGeom>
          <a:noFill/>
        </p:spPr>
        <p:txBody>
          <a:bodyPr wrap="square" lIns="182880" tIns="146304" rIns="182880" bIns="146304" rtlCol="0">
            <a:spAutoFit/>
          </a:bodyPr>
          <a:lstStyle/>
          <a:p>
            <a:pPr>
              <a:lnSpc>
                <a:spcPct val="90000"/>
              </a:lnSpc>
              <a:spcAft>
                <a:spcPts val="600"/>
              </a:spcAft>
            </a:pPr>
            <a:r>
              <a:rPr lang="nl-BE" sz="2000" dirty="0">
                <a:gradFill>
                  <a:gsLst>
                    <a:gs pos="2917">
                      <a:schemeClr val="tx1"/>
                    </a:gs>
                    <a:gs pos="30000">
                      <a:schemeClr val="tx1"/>
                    </a:gs>
                  </a:gsLst>
                  <a:lin ang="5400000" scaled="0"/>
                </a:gradFill>
              </a:rPr>
              <a:t>Source: </a:t>
            </a:r>
            <a:r>
              <a:rPr lang="en-US" sz="2000" dirty="0">
                <a:gradFill>
                  <a:gsLst>
                    <a:gs pos="2917">
                      <a:schemeClr val="tx1"/>
                    </a:gs>
                    <a:gs pos="30000">
                      <a:schemeClr val="tx1"/>
                    </a:gs>
                  </a:gsLst>
                  <a:lin ang="5400000" scaled="0"/>
                </a:gradFill>
                <a:hlinkClick r:id="rId3"/>
              </a:rPr>
              <a:t>When Pie Charts are Okay (Seriously)</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09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patterns over time</a:t>
            </a:r>
            <a:endParaRPr lang="en-US" dirty="0">
              <a:solidFill>
                <a:srgbClr val="F47321"/>
              </a:solidFill>
            </a:endParaRPr>
          </a:p>
        </p:txBody>
      </p:sp>
      <p:pic>
        <p:nvPicPr>
          <p:cNvPr id="109570" name="Picture 2" descr="emery-pie-chart-guidelines-4-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160" y="1189177"/>
            <a:ext cx="9144000" cy="55054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07688" y="6141213"/>
            <a:ext cx="5446162" cy="572464"/>
          </a:xfrm>
          <a:prstGeom prst="rect">
            <a:avLst/>
          </a:prstGeom>
          <a:noFill/>
        </p:spPr>
        <p:txBody>
          <a:bodyPr wrap="square" lIns="182880" tIns="146304" rIns="182880" bIns="146304" rtlCol="0">
            <a:spAutoFit/>
          </a:bodyPr>
          <a:lstStyle/>
          <a:p>
            <a:pPr>
              <a:lnSpc>
                <a:spcPct val="90000"/>
              </a:lnSpc>
              <a:spcAft>
                <a:spcPts val="600"/>
              </a:spcAft>
            </a:pPr>
            <a:r>
              <a:rPr lang="nl-BE" sz="2000" dirty="0">
                <a:gradFill>
                  <a:gsLst>
                    <a:gs pos="2917">
                      <a:schemeClr val="tx1"/>
                    </a:gs>
                    <a:gs pos="30000">
                      <a:schemeClr val="tx1"/>
                    </a:gs>
                  </a:gsLst>
                  <a:lin ang="5400000" scaled="0"/>
                </a:gradFill>
              </a:rPr>
              <a:t>Source: </a:t>
            </a:r>
            <a:r>
              <a:rPr lang="en-US" sz="2000" dirty="0">
                <a:gradFill>
                  <a:gsLst>
                    <a:gs pos="2917">
                      <a:schemeClr val="tx1"/>
                    </a:gs>
                    <a:gs pos="30000">
                      <a:schemeClr val="tx1"/>
                    </a:gs>
                  </a:gsLst>
                  <a:lin ang="5400000" scaled="0"/>
                </a:gradFill>
                <a:hlinkClick r:id="rId3"/>
              </a:rPr>
              <a:t>When Pie Charts are Okay (Seriously)</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7558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47321"/>
                </a:solidFill>
              </a:rPr>
              <a:t>more than 2 or 3 categories</a:t>
            </a:r>
          </a:p>
        </p:txBody>
      </p:sp>
      <p:pic>
        <p:nvPicPr>
          <p:cNvPr id="108546" name="Picture 2" descr="emery-pie-chart-guidelines-5-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160" y="1189177"/>
            <a:ext cx="9144000" cy="5295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07688" y="6141213"/>
            <a:ext cx="5446162" cy="572464"/>
          </a:xfrm>
          <a:prstGeom prst="rect">
            <a:avLst/>
          </a:prstGeom>
          <a:noFill/>
        </p:spPr>
        <p:txBody>
          <a:bodyPr wrap="square" lIns="182880" tIns="146304" rIns="182880" bIns="146304" rtlCol="0">
            <a:spAutoFit/>
          </a:bodyPr>
          <a:lstStyle/>
          <a:p>
            <a:pPr>
              <a:lnSpc>
                <a:spcPct val="90000"/>
              </a:lnSpc>
              <a:spcAft>
                <a:spcPts val="600"/>
              </a:spcAft>
            </a:pPr>
            <a:r>
              <a:rPr lang="nl-BE" sz="2000" dirty="0">
                <a:gradFill>
                  <a:gsLst>
                    <a:gs pos="2917">
                      <a:schemeClr val="tx1"/>
                    </a:gs>
                    <a:gs pos="30000">
                      <a:schemeClr val="tx1"/>
                    </a:gs>
                  </a:gsLst>
                  <a:lin ang="5400000" scaled="0"/>
                </a:gradFill>
              </a:rPr>
              <a:t>Source: </a:t>
            </a:r>
            <a:r>
              <a:rPr lang="en-US" sz="2000" dirty="0">
                <a:gradFill>
                  <a:gsLst>
                    <a:gs pos="2917">
                      <a:schemeClr val="tx1"/>
                    </a:gs>
                    <a:gs pos="30000">
                      <a:schemeClr val="tx1"/>
                    </a:gs>
                  </a:gsLst>
                  <a:lin ang="5400000" scaled="0"/>
                </a:gradFill>
                <a:hlinkClick r:id="rId3"/>
              </a:rPr>
              <a:t>When Pie Charts are Okay (Seriously)</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9212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some questions</a:t>
            </a:r>
            <a:endParaRPr lang="en-US" dirty="0">
              <a:solidFill>
                <a:srgbClr val="F47321"/>
              </a:solidFill>
            </a:endParaRPr>
          </a:p>
        </p:txBody>
      </p:sp>
      <p:sp>
        <p:nvSpPr>
          <p:cNvPr id="3" name="Text Placeholder 1"/>
          <p:cNvSpPr txBox="1">
            <a:spLocks/>
          </p:cNvSpPr>
          <p:nvPr/>
        </p:nvSpPr>
        <p:spPr>
          <a:xfrm>
            <a:off x="269240" y="1189177"/>
            <a:ext cx="11653523" cy="496135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endParaRPr lang="nl-BE" sz="800" dirty="0"/>
          </a:p>
          <a:p>
            <a:pPr marL="0" indent="0">
              <a:buFont typeface="Arial" pitchFamily="34" charset="0"/>
              <a:buNone/>
            </a:pPr>
            <a:r>
              <a:rPr lang="nl-BE" sz="3200" dirty="0"/>
              <a:t>Why do you think data visualization is such a hot topic right now?</a:t>
            </a:r>
          </a:p>
          <a:p>
            <a:pPr marL="0" indent="0">
              <a:buFont typeface="Arial" pitchFamily="34" charset="0"/>
              <a:buNone/>
            </a:pPr>
            <a:endParaRPr lang="nl-BE" sz="1400" dirty="0"/>
          </a:p>
          <a:p>
            <a:pPr marL="0" indent="0">
              <a:buNone/>
            </a:pPr>
            <a:br>
              <a:rPr lang="nl-BE" sz="3200" dirty="0"/>
            </a:br>
            <a:r>
              <a:rPr lang="nl-BE" sz="3200" dirty="0"/>
              <a:t>Is it important for business intelligence?</a:t>
            </a:r>
          </a:p>
          <a:p>
            <a:pPr marL="0" indent="0">
              <a:buNone/>
            </a:pPr>
            <a:endParaRPr lang="nl-BE" sz="1400" dirty="0"/>
          </a:p>
          <a:p>
            <a:pPr marL="0" indent="0">
              <a:buNone/>
            </a:pPr>
            <a:endParaRPr lang="nl-BE" sz="3200" dirty="0"/>
          </a:p>
          <a:p>
            <a:pPr marL="0" indent="0">
              <a:buFont typeface="Arial" pitchFamily="34" charset="0"/>
              <a:buNone/>
            </a:pPr>
            <a:r>
              <a:rPr lang="nl-BE" sz="3200" dirty="0"/>
              <a:t>How much time do you spent on designing a report/dashboard?</a:t>
            </a:r>
          </a:p>
          <a:p>
            <a:pPr marL="0" indent="0">
              <a:buFont typeface="Arial" pitchFamily="34" charset="0"/>
              <a:buNone/>
            </a:pPr>
            <a:endParaRPr lang="nl-BE" sz="1400" dirty="0"/>
          </a:p>
          <a:p>
            <a:pPr marL="0" indent="0">
              <a:buFont typeface="Arial" pitchFamily="34" charset="0"/>
              <a:buNone/>
            </a:pPr>
            <a:br>
              <a:rPr lang="nl-BE" sz="3200" dirty="0"/>
            </a:br>
            <a:r>
              <a:rPr lang="nl-BE" sz="3200" dirty="0"/>
              <a:t>Do you think data viz is dependent on the tool used?</a:t>
            </a:r>
          </a:p>
          <a:p>
            <a:pPr marL="0" indent="0">
              <a:buFont typeface="Arial" pitchFamily="34" charset="0"/>
              <a:buNone/>
            </a:pPr>
            <a:endParaRPr lang="nl-BE" sz="1400" dirty="0"/>
          </a:p>
          <a:p>
            <a:pPr marL="0" indent="0">
              <a:buFont typeface="Arial" pitchFamily="34" charset="0"/>
              <a:buNone/>
            </a:pPr>
            <a:br>
              <a:rPr lang="nl-BE" sz="3200" dirty="0"/>
            </a:br>
            <a:endParaRPr lang="en-US" sz="3200" dirty="0"/>
          </a:p>
        </p:txBody>
      </p:sp>
    </p:spTree>
    <p:extLst>
      <p:ext uri="{BB962C8B-B14F-4D97-AF65-F5344CB8AC3E}">
        <p14:creationId xmlns:p14="http://schemas.microsoft.com/office/powerpoint/2010/main" val="188617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more than one chart</a:t>
            </a:r>
            <a:endParaRPr lang="en-US" dirty="0">
              <a:solidFill>
                <a:srgbClr val="F47321"/>
              </a:solidFill>
            </a:endParaRPr>
          </a:p>
        </p:txBody>
      </p:sp>
      <p:pic>
        <p:nvPicPr>
          <p:cNvPr id="107522" name="Picture 2" descr="emery-pie-chart-guidelines-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160" y="1189177"/>
            <a:ext cx="9144000" cy="53911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07688" y="6141213"/>
            <a:ext cx="5446162" cy="572464"/>
          </a:xfrm>
          <a:prstGeom prst="rect">
            <a:avLst/>
          </a:prstGeom>
          <a:noFill/>
        </p:spPr>
        <p:txBody>
          <a:bodyPr wrap="square" lIns="182880" tIns="146304" rIns="182880" bIns="146304" rtlCol="0">
            <a:spAutoFit/>
          </a:bodyPr>
          <a:lstStyle/>
          <a:p>
            <a:pPr>
              <a:lnSpc>
                <a:spcPct val="90000"/>
              </a:lnSpc>
              <a:spcAft>
                <a:spcPts val="600"/>
              </a:spcAft>
            </a:pPr>
            <a:r>
              <a:rPr lang="nl-BE" sz="2000" dirty="0">
                <a:gradFill>
                  <a:gsLst>
                    <a:gs pos="2917">
                      <a:schemeClr val="tx1"/>
                    </a:gs>
                    <a:gs pos="30000">
                      <a:schemeClr val="tx1"/>
                    </a:gs>
                  </a:gsLst>
                  <a:lin ang="5400000" scaled="0"/>
                </a:gradFill>
              </a:rPr>
              <a:t>Source: </a:t>
            </a:r>
            <a:r>
              <a:rPr lang="en-US" sz="2000" dirty="0">
                <a:gradFill>
                  <a:gsLst>
                    <a:gs pos="2917">
                      <a:schemeClr val="tx1"/>
                    </a:gs>
                    <a:gs pos="30000">
                      <a:schemeClr val="tx1"/>
                    </a:gs>
                  </a:gsLst>
                  <a:lin ang="5400000" scaled="0"/>
                </a:gradFill>
                <a:hlinkClick r:id="rId3"/>
              </a:rPr>
              <a:t>When Pie Charts are Okay (Seriously)</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0154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if you really need a pie chart</a:t>
            </a:r>
            <a:endParaRPr lang="en-US" dirty="0">
              <a:solidFill>
                <a:srgbClr val="F47321"/>
              </a:solidFill>
            </a:endParaRPr>
          </a:p>
        </p:txBody>
      </p:sp>
      <p:sp>
        <p:nvSpPr>
          <p:cNvPr id="3" name="Text Placeholder 1"/>
          <p:cNvSpPr txBox="1">
            <a:spLocks/>
          </p:cNvSpPr>
          <p:nvPr/>
        </p:nvSpPr>
        <p:spPr>
          <a:xfrm>
            <a:off x="307532" y="1739683"/>
            <a:ext cx="11653523" cy="496135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nl-BE" sz="3200" dirty="0"/>
              <a:t>Sort the slices by size</a:t>
            </a:r>
          </a:p>
          <a:p>
            <a:pPr marL="0" indent="0">
              <a:buFont typeface="Arial" pitchFamily="34" charset="0"/>
              <a:buNone/>
            </a:pPr>
            <a:endParaRPr lang="nl-BE" sz="3200" dirty="0"/>
          </a:p>
          <a:p>
            <a:pPr marL="0" indent="0">
              <a:buFont typeface="Arial" pitchFamily="34" charset="0"/>
              <a:buNone/>
            </a:pPr>
            <a:r>
              <a:rPr lang="nl-BE" sz="3200" dirty="0"/>
              <a:t>Start at 12 o’clock</a:t>
            </a:r>
          </a:p>
          <a:p>
            <a:pPr marL="0" indent="0">
              <a:buFont typeface="Arial" pitchFamily="34" charset="0"/>
              <a:buNone/>
            </a:pPr>
            <a:endParaRPr lang="nl-BE" sz="3200" dirty="0"/>
          </a:p>
          <a:p>
            <a:pPr marL="0" indent="0">
              <a:buFont typeface="Arial" pitchFamily="34" charset="0"/>
              <a:buNone/>
            </a:pPr>
            <a:r>
              <a:rPr lang="nl-BE" sz="3200" dirty="0"/>
              <a:t>Never go over 3 slices</a:t>
            </a:r>
          </a:p>
          <a:p>
            <a:pPr marL="0" indent="0">
              <a:buFont typeface="Arial" pitchFamily="34" charset="0"/>
              <a:buNone/>
            </a:pPr>
            <a:endParaRPr lang="nl-BE" sz="3200" dirty="0"/>
          </a:p>
          <a:p>
            <a:pPr marL="0" indent="0">
              <a:buFont typeface="Arial" pitchFamily="34" charset="0"/>
              <a:buNone/>
            </a:pPr>
            <a:r>
              <a:rPr lang="nl-BE" sz="3200" dirty="0"/>
              <a:t>Label properly</a:t>
            </a:r>
            <a:endParaRPr lang="en-US" sz="3200" dirty="0"/>
          </a:p>
        </p:txBody>
      </p:sp>
      <p:pic>
        <p:nvPicPr>
          <p:cNvPr id="5" name="Picture 4"/>
          <p:cNvPicPr>
            <a:picLocks noChangeAspect="1"/>
          </p:cNvPicPr>
          <p:nvPr/>
        </p:nvPicPr>
        <p:blipFill rotWithShape="1">
          <a:blip r:embed="rId2"/>
          <a:srcRect l="1863" t="2370"/>
          <a:stretch/>
        </p:blipFill>
        <p:spPr>
          <a:xfrm>
            <a:off x="5822301" y="2351314"/>
            <a:ext cx="4495611" cy="2687142"/>
          </a:xfrm>
          <a:prstGeom prst="rect">
            <a:avLst/>
          </a:prstGeom>
        </p:spPr>
      </p:pic>
      <p:pic>
        <p:nvPicPr>
          <p:cNvPr id="6" name="Picture 5"/>
          <p:cNvPicPr>
            <a:picLocks noChangeAspect="1"/>
          </p:cNvPicPr>
          <p:nvPr/>
        </p:nvPicPr>
        <p:blipFill>
          <a:blip r:embed="rId3"/>
          <a:stretch>
            <a:fillRect/>
          </a:stretch>
        </p:blipFill>
        <p:spPr>
          <a:xfrm>
            <a:off x="6179630" y="2094885"/>
            <a:ext cx="3780952" cy="3200000"/>
          </a:xfrm>
          <a:prstGeom prst="rect">
            <a:avLst/>
          </a:prstGeom>
        </p:spPr>
      </p:pic>
    </p:spTree>
    <p:extLst>
      <p:ext uri="{BB962C8B-B14F-4D97-AF65-F5344CB8AC3E}">
        <p14:creationId xmlns:p14="http://schemas.microsoft.com/office/powerpoint/2010/main" val="251646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94365"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502527"/>
            <a:ext cx="11655840" cy="2103168"/>
          </a:xfrm>
        </p:spPr>
        <p:txBody>
          <a:bodyPr/>
          <a:lstStyle/>
          <a:p>
            <a:r>
              <a:rPr lang="en-US" sz="6600" b="1" dirty="0">
                <a:solidFill>
                  <a:srgbClr val="F47321"/>
                </a:solidFill>
                <a:latin typeface="Segoe UI Light" panose="020B0502040204020203" pitchFamily="34" charset="0"/>
              </a:rPr>
              <a:t>Conclusion –</a:t>
            </a:r>
            <a:br>
              <a:rPr lang="en-US" sz="6600" b="1" dirty="0">
                <a:solidFill>
                  <a:srgbClr val="F47321"/>
                </a:solidFill>
                <a:latin typeface="Segoe UI Light" panose="020B0502040204020203" pitchFamily="34" charset="0"/>
              </a:rPr>
            </a:br>
            <a:r>
              <a:rPr lang="en-US" sz="6600" b="1" dirty="0">
                <a:solidFill>
                  <a:srgbClr val="F47321"/>
                </a:solidFill>
                <a:latin typeface="Segoe UI Light" panose="020B0502040204020203" pitchFamily="34" charset="0"/>
              </a:rPr>
              <a:t>Save the pie for dessert</a:t>
            </a:r>
            <a:endParaRPr lang="en-US" sz="48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pic>
        <p:nvPicPr>
          <p:cNvPr id="94309" name="Picture 1" descr="https://pbs.twimg.com/media/CeaeHuWWAAQ-g8W.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6340" y="2776538"/>
            <a:ext cx="57150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82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309"/>
                                        </p:tgtEl>
                                        <p:attrNameLst>
                                          <p:attrName>style.visibility</p:attrName>
                                        </p:attrNameLst>
                                      </p:cBhvr>
                                      <p:to>
                                        <p:strVal val="visible"/>
                                      </p:to>
                                    </p:set>
                                    <p:animEffect transition="in" filter="fade">
                                      <p:cBhvr>
                                        <p:cTn id="7" dur="500"/>
                                        <p:tgtEl>
                                          <p:spTgt spid="94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115770"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893052"/>
            <a:ext cx="11655840" cy="2103168"/>
          </a:xfrm>
        </p:spPr>
        <p:txBody>
          <a:bodyPr/>
          <a:lstStyle/>
          <a:p>
            <a:r>
              <a:rPr lang="en-US" sz="11500" b="1" dirty="0">
                <a:solidFill>
                  <a:srgbClr val="F47321"/>
                </a:solidFill>
                <a:latin typeface="Segoe UI Light" panose="020B0502040204020203" pitchFamily="34" charset="0"/>
              </a:rPr>
              <a:t>Intermezzo –</a:t>
            </a:r>
            <a:br>
              <a:rPr lang="en-US" sz="11500" b="1" dirty="0">
                <a:solidFill>
                  <a:srgbClr val="F47321"/>
                </a:solidFill>
                <a:latin typeface="Segoe UI Light" panose="020B0502040204020203" pitchFamily="34" charset="0"/>
              </a:rPr>
            </a:br>
            <a:r>
              <a:rPr lang="en-US" sz="11500" b="1" dirty="0">
                <a:solidFill>
                  <a:srgbClr val="F47321"/>
                </a:solidFill>
                <a:latin typeface="Segoe UI Light" panose="020B0502040204020203" pitchFamily="34" charset="0"/>
              </a:rPr>
              <a:t>Let’s continue</a:t>
            </a:r>
            <a:endParaRPr lang="en-US" sz="80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399489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KPI</a:t>
            </a:r>
            <a:endParaRPr lang="en-US" dirty="0">
              <a:solidFill>
                <a:srgbClr val="F47321"/>
              </a:solidFill>
            </a:endParaRPr>
          </a:p>
        </p:txBody>
      </p:sp>
      <p:pic>
        <p:nvPicPr>
          <p:cNvPr id="120834" name="Picture 2" descr="SSRS Gauge Chart - Stack Overflow">
            <a:extLst>
              <a:ext uri="{FF2B5EF4-FFF2-40B4-BE49-F238E27FC236}">
                <a16:creationId xmlns:a16="http://schemas.microsoft.com/office/drawing/2014/main" id="{1B7BFD95-3366-408D-A462-DDE702E61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952" y="1634613"/>
            <a:ext cx="43434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20836" name="Picture 4" descr="Visual Awesomeness Unlocked – Gauges | Microsoft Power BI-blog | Microsoft  Power BI">
            <a:extLst>
              <a:ext uri="{FF2B5EF4-FFF2-40B4-BE49-F238E27FC236}">
                <a16:creationId xmlns:a16="http://schemas.microsoft.com/office/drawing/2014/main" id="{CB25B93C-459F-468C-9669-E5F0F59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056" y="2630284"/>
            <a:ext cx="3333750" cy="32099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240C6202-DDB6-419B-B57E-63C32E7FDAD0}"/>
              </a:ext>
            </a:extLst>
          </p:cNvPr>
          <p:cNvSpPr txBox="1">
            <a:spLocks/>
          </p:cNvSpPr>
          <p:nvPr/>
        </p:nvSpPr>
        <p:spPr>
          <a:xfrm>
            <a:off x="424949" y="4098742"/>
            <a:ext cx="11655840" cy="2103168"/>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9600" b="1" dirty="0">
                <a:solidFill>
                  <a:srgbClr val="F47321"/>
                </a:solidFill>
                <a:latin typeface="Segoe UI Light" panose="020B0502040204020203" pitchFamily="34" charset="0"/>
              </a:rPr>
              <a:t>Please don’t</a:t>
            </a:r>
            <a:endParaRPr lang="en-US" sz="72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11624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KPI</a:t>
            </a:r>
            <a:endParaRPr lang="en-US" dirty="0">
              <a:solidFill>
                <a:srgbClr val="F47321"/>
              </a:solidFill>
            </a:endParaRPr>
          </a:p>
        </p:txBody>
      </p:sp>
      <p:pic>
        <p:nvPicPr>
          <p:cNvPr id="3" name="Picture 2" descr="TestMonthlyBE  Microsoft Visual Studio Administrator"/>
          <p:cNvPicPr>
            <a:picLocks noChangeAspect="1" noChangeArrowheads="1"/>
          </p:cNvPicPr>
          <p:nvPr/>
        </p:nvPicPr>
        <p:blipFill rotWithShape="1">
          <a:blip r:embed="rId3">
            <a:extLst>
              <a:ext uri="{28A0092B-C50C-407E-A947-70E740481C1C}">
                <a14:useLocalDpi xmlns:a14="http://schemas.microsoft.com/office/drawing/2010/main" val="0"/>
              </a:ext>
            </a:extLst>
          </a:blip>
          <a:srcRect l="44269" b="69243"/>
          <a:stretch/>
        </p:blipFill>
        <p:spPr bwMode="auto">
          <a:xfrm>
            <a:off x="348492" y="1401145"/>
            <a:ext cx="5344186" cy="17040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557" t="36881" r="42178" b="30361"/>
          <a:stretch/>
        </p:blipFill>
        <p:spPr>
          <a:xfrm>
            <a:off x="3020585" y="2933700"/>
            <a:ext cx="7658100" cy="3481755"/>
          </a:xfrm>
          <a:prstGeom prst="rect">
            <a:avLst/>
          </a:prstGeom>
        </p:spPr>
      </p:pic>
    </p:spTree>
    <p:extLst>
      <p:ext uri="{BB962C8B-B14F-4D97-AF65-F5344CB8AC3E}">
        <p14:creationId xmlns:p14="http://schemas.microsoft.com/office/powerpoint/2010/main" val="38925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connections &amp; relationships</a:t>
            </a:r>
            <a:endParaRPr lang="en-US" dirty="0">
              <a:solidFill>
                <a:srgbClr val="F47321"/>
              </a:solidFill>
            </a:endParaRPr>
          </a:p>
        </p:txBody>
      </p:sp>
      <p:pic>
        <p:nvPicPr>
          <p:cNvPr id="105474" name="Picture 2" descr="flower parade"/>
          <p:cNvPicPr>
            <a:picLocks noChangeAspect="1" noChangeArrowheads="1"/>
          </p:cNvPicPr>
          <p:nvPr/>
        </p:nvPicPr>
        <p:blipFill rotWithShape="1">
          <a:blip r:embed="rId3">
            <a:extLst>
              <a:ext uri="{28A0092B-C50C-407E-A947-70E740481C1C}">
                <a14:useLocalDpi xmlns:a14="http://schemas.microsoft.com/office/drawing/2010/main" val="0"/>
              </a:ext>
            </a:extLst>
          </a:blip>
          <a:srcRect t="8208" r="9934"/>
          <a:stretch/>
        </p:blipFill>
        <p:spPr bwMode="auto">
          <a:xfrm rot="5400000">
            <a:off x="3257582" y="83846"/>
            <a:ext cx="5679155" cy="758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connections &amp; relationships</a:t>
            </a:r>
            <a:endParaRPr lang="en-US" dirty="0">
              <a:solidFill>
                <a:srgbClr val="F47321"/>
              </a:solidFill>
            </a:endParaRPr>
          </a:p>
        </p:txBody>
      </p:sp>
      <p:pic>
        <p:nvPicPr>
          <p:cNvPr id="3" name="Picture 2"/>
          <p:cNvPicPr>
            <a:picLocks noChangeAspect="1"/>
          </p:cNvPicPr>
          <p:nvPr/>
        </p:nvPicPr>
        <p:blipFill>
          <a:blip r:embed="rId3"/>
          <a:stretch>
            <a:fillRect/>
          </a:stretch>
        </p:blipFill>
        <p:spPr>
          <a:xfrm>
            <a:off x="2720861" y="1661375"/>
            <a:ext cx="6752597" cy="3778371"/>
          </a:xfrm>
          <a:prstGeom prst="rect">
            <a:avLst/>
          </a:prstGeom>
        </p:spPr>
      </p:pic>
    </p:spTree>
    <p:extLst>
      <p:ext uri="{BB962C8B-B14F-4D97-AF65-F5344CB8AC3E}">
        <p14:creationId xmlns:p14="http://schemas.microsoft.com/office/powerpoint/2010/main" val="159384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connections &amp; relationships</a:t>
            </a:r>
            <a:endParaRPr lang="en-US" dirty="0">
              <a:solidFill>
                <a:srgbClr val="F4732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966" y="1031142"/>
            <a:ext cx="8900388" cy="5598818"/>
          </a:xfrm>
          <a:prstGeom prst="rect">
            <a:avLst/>
          </a:prstGeom>
        </p:spPr>
      </p:pic>
    </p:spTree>
    <p:extLst>
      <p:ext uri="{BB962C8B-B14F-4D97-AF65-F5344CB8AC3E}">
        <p14:creationId xmlns:p14="http://schemas.microsoft.com/office/powerpoint/2010/main" val="190596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geographical data</a:t>
            </a:r>
            <a:endParaRPr lang="en-US" dirty="0">
              <a:solidFill>
                <a:srgbClr val="F47321"/>
              </a:solidFill>
            </a:endParaRPr>
          </a:p>
        </p:txBody>
      </p:sp>
      <p:pic>
        <p:nvPicPr>
          <p:cNvPr id="3" name="Picture 2"/>
          <p:cNvPicPr>
            <a:picLocks noChangeAspect="1"/>
          </p:cNvPicPr>
          <p:nvPr/>
        </p:nvPicPr>
        <p:blipFill>
          <a:blip r:embed="rId3"/>
          <a:stretch>
            <a:fillRect/>
          </a:stretch>
        </p:blipFill>
        <p:spPr>
          <a:xfrm>
            <a:off x="1508034" y="2022832"/>
            <a:ext cx="3558488" cy="3351285"/>
          </a:xfrm>
          <a:prstGeom prst="rect">
            <a:avLst/>
          </a:prstGeom>
        </p:spPr>
      </p:pic>
      <p:pic>
        <p:nvPicPr>
          <p:cNvPr id="5" name="Picture 2" descr="File:FrancePopulationDensity196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461" y="2101041"/>
            <a:ext cx="3082147" cy="3273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theusrus.de/Blog-files/DistFromPari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0176" y="1897435"/>
            <a:ext cx="3876812" cy="360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0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86209"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786467" y="2423273"/>
            <a:ext cx="8702766" cy="2103168"/>
          </a:xfrm>
        </p:spPr>
        <p:txBody>
          <a:bodyPr/>
          <a:lstStyle/>
          <a:p>
            <a:r>
              <a:rPr lang="en-US" sz="13800" b="1" dirty="0">
                <a:solidFill>
                  <a:srgbClr val="F47321"/>
                </a:solidFill>
                <a:latin typeface="Segoe UI Light" panose="020B0502040204020203" pitchFamily="34" charset="0"/>
              </a:rPr>
              <a:t>Why?</a:t>
            </a:r>
            <a:endParaRPr lang="en-US" sz="88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66848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you don’t always need a map</a:t>
            </a:r>
            <a:endParaRPr lang="en-US" dirty="0">
              <a:solidFill>
                <a:srgbClr val="F47321"/>
              </a:solidFill>
            </a:endParaRPr>
          </a:p>
        </p:txBody>
      </p:sp>
      <p:pic>
        <p:nvPicPr>
          <p:cNvPr id="5" name="Picture 4"/>
          <p:cNvPicPr>
            <a:picLocks noChangeAspect="1"/>
          </p:cNvPicPr>
          <p:nvPr/>
        </p:nvPicPr>
        <p:blipFill>
          <a:blip r:embed="rId3"/>
          <a:stretch>
            <a:fillRect/>
          </a:stretch>
        </p:blipFill>
        <p:spPr>
          <a:xfrm>
            <a:off x="3211805" y="1568065"/>
            <a:ext cx="5770709" cy="4277790"/>
          </a:xfrm>
          <a:prstGeom prst="rect">
            <a:avLst/>
          </a:prstGeom>
        </p:spPr>
      </p:pic>
    </p:spTree>
    <p:extLst>
      <p:ext uri="{BB962C8B-B14F-4D97-AF65-F5344CB8AC3E}">
        <p14:creationId xmlns:p14="http://schemas.microsoft.com/office/powerpoint/2010/main" val="322665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correlation is not always causation</a:t>
            </a:r>
            <a:endParaRPr lang="en-US" dirty="0">
              <a:solidFill>
                <a:srgbClr val="F47321"/>
              </a:solidFill>
            </a:endParaRPr>
          </a:p>
        </p:txBody>
      </p:sp>
      <p:pic>
        <p:nvPicPr>
          <p:cNvPr id="4" name="Picture 2" descr="Heat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265" y="1358752"/>
            <a:ext cx="4617790" cy="500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29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correlation is not always causation</a:t>
            </a:r>
            <a:endParaRPr lang="en-US" dirty="0">
              <a:solidFill>
                <a:srgbClr val="F47321"/>
              </a:solidFill>
            </a:endParaRPr>
          </a:p>
        </p:txBody>
      </p:sp>
      <p:pic>
        <p:nvPicPr>
          <p:cNvPr id="5" name="Picture 4"/>
          <p:cNvPicPr>
            <a:picLocks noChangeAspect="1"/>
          </p:cNvPicPr>
          <p:nvPr/>
        </p:nvPicPr>
        <p:blipFill>
          <a:blip r:embed="rId3"/>
          <a:stretch>
            <a:fillRect/>
          </a:stretch>
        </p:blipFill>
        <p:spPr>
          <a:xfrm>
            <a:off x="2574461" y="1644424"/>
            <a:ext cx="7045398" cy="4149886"/>
          </a:xfrm>
          <a:prstGeom prst="rect">
            <a:avLst/>
          </a:prstGeom>
        </p:spPr>
      </p:pic>
    </p:spTree>
    <p:extLst>
      <p:ext uri="{BB962C8B-B14F-4D97-AF65-F5344CB8AC3E}">
        <p14:creationId xmlns:p14="http://schemas.microsoft.com/office/powerpoint/2010/main" val="347596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93351"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893052"/>
            <a:ext cx="11655840" cy="2103168"/>
          </a:xfrm>
        </p:spPr>
        <p:txBody>
          <a:bodyPr/>
          <a:lstStyle/>
          <a:p>
            <a:r>
              <a:rPr lang="en-US" sz="11500" b="1" dirty="0">
                <a:solidFill>
                  <a:srgbClr val="F47321"/>
                </a:solidFill>
                <a:latin typeface="Segoe UI Light" panose="020B0502040204020203" pitchFamily="34" charset="0"/>
              </a:rPr>
              <a:t>#3</a:t>
            </a:r>
            <a:br>
              <a:rPr lang="en-US" sz="11500" b="1" dirty="0">
                <a:solidFill>
                  <a:srgbClr val="F47321"/>
                </a:solidFill>
                <a:latin typeface="Segoe UI Light" panose="020B0502040204020203" pitchFamily="34" charset="0"/>
              </a:rPr>
            </a:br>
            <a:r>
              <a:rPr lang="en-US" sz="11500" b="1" dirty="0">
                <a:solidFill>
                  <a:srgbClr val="F47321"/>
                </a:solidFill>
                <a:latin typeface="Segoe UI Light" panose="020B0502040204020203" pitchFamily="34" charset="0"/>
              </a:rPr>
              <a:t>Reduce data-ink ratio</a:t>
            </a:r>
            <a:endParaRPr lang="en-US" sz="80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24651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111734"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267632" y="893052"/>
            <a:ext cx="11655840" cy="2103168"/>
          </a:xfrm>
        </p:spPr>
        <p:txBody>
          <a:bodyPr/>
          <a:lstStyle/>
          <a:p>
            <a:r>
              <a:rPr lang="en-US" sz="16600" b="1" dirty="0">
                <a:solidFill>
                  <a:srgbClr val="F47321"/>
                </a:solidFill>
                <a:latin typeface="Segoe UI Light" panose="020B0502040204020203" pitchFamily="34" charset="0"/>
              </a:rPr>
              <a:t>Don’t use 3D</a:t>
            </a:r>
            <a:endParaRPr lang="en-US" sz="96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
        <p:nvSpPr>
          <p:cNvPr id="4" name="Title 3"/>
          <p:cNvSpPr txBox="1">
            <a:spLocks/>
          </p:cNvSpPr>
          <p:nvPr/>
        </p:nvSpPr>
        <p:spPr>
          <a:xfrm>
            <a:off x="267632" y="3451767"/>
            <a:ext cx="11655840" cy="2103168"/>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600" b="1" dirty="0">
                <a:solidFill>
                  <a:srgbClr val="F47321"/>
                </a:solidFill>
                <a:latin typeface="Segoe UI Light" panose="020B0502040204020203" pitchFamily="34" charset="0"/>
              </a:rPr>
              <a:t>Ever.</a:t>
            </a:r>
            <a:endParaRPr lang="en-US" sz="96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31316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112753"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267632" y="893052"/>
            <a:ext cx="11655840" cy="2103168"/>
          </a:xfrm>
        </p:spPr>
        <p:txBody>
          <a:bodyPr/>
          <a:lstStyle/>
          <a:p>
            <a:r>
              <a:rPr lang="en-US" sz="16600" b="1" dirty="0">
                <a:solidFill>
                  <a:srgbClr val="F47321"/>
                </a:solidFill>
                <a:latin typeface="Segoe UI Light" panose="020B0502040204020203" pitchFamily="34" charset="0"/>
              </a:rPr>
              <a:t>Seriously.</a:t>
            </a:r>
            <a:endParaRPr lang="en-US" sz="96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
        <p:nvSpPr>
          <p:cNvPr id="4" name="Title 3"/>
          <p:cNvSpPr txBox="1">
            <a:spLocks/>
          </p:cNvSpPr>
          <p:nvPr/>
        </p:nvSpPr>
        <p:spPr>
          <a:xfrm>
            <a:off x="267632" y="3451767"/>
            <a:ext cx="11655840" cy="2103168"/>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6600" b="1" i="0" u="none" strike="noStrike" kern="1200" cap="none" spc="-100" normalizeH="0" baseline="0" noProof="0" dirty="0">
                <a:ln w="3175">
                  <a:noFill/>
                </a:ln>
                <a:solidFill>
                  <a:srgbClr val="F47321"/>
                </a:solidFill>
                <a:effectLst/>
                <a:uLnTx/>
                <a:uFillTx/>
                <a:latin typeface="Segoe UI Light" panose="020B0502040204020203" pitchFamily="34" charset="0"/>
                <a:ea typeface="+mn-ea"/>
                <a:cs typeface="Segoe UI" pitchFamily="34" charset="0"/>
              </a:rPr>
              <a:t>Don’t.</a:t>
            </a:r>
            <a:endParaRPr kumimoji="0" lang="en-US" sz="9600" b="1" i="0" u="none" strike="noStrike" kern="1200" cap="none" spc="-100" normalizeH="0" baseline="0" noProof="0" dirty="0">
              <a:ln w="3175">
                <a:noFill/>
              </a:ln>
              <a:solidFill>
                <a:srgbClr val="F47321"/>
              </a:solidFill>
              <a:effectLst/>
              <a:uLnTx/>
              <a:uFillTx/>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225394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why not?</a:t>
            </a:r>
            <a:endParaRPr lang="en-US" dirty="0">
              <a:solidFill>
                <a:srgbClr val="F47321"/>
              </a:solidFill>
            </a:endParaRPr>
          </a:p>
        </p:txBody>
      </p:sp>
      <p:pic>
        <p:nvPicPr>
          <p:cNvPr id="5" name="Picture 4"/>
          <p:cNvPicPr>
            <a:picLocks noChangeAspect="1"/>
          </p:cNvPicPr>
          <p:nvPr/>
        </p:nvPicPr>
        <p:blipFill>
          <a:blip r:embed="rId3"/>
          <a:stretch>
            <a:fillRect/>
          </a:stretch>
        </p:blipFill>
        <p:spPr>
          <a:xfrm>
            <a:off x="533730" y="1848062"/>
            <a:ext cx="5276190" cy="3390476"/>
          </a:xfrm>
          <a:prstGeom prst="rect">
            <a:avLst/>
          </a:prstGeom>
        </p:spPr>
      </p:pic>
      <p:pic>
        <p:nvPicPr>
          <p:cNvPr id="6" name="Picture 5"/>
          <p:cNvPicPr>
            <a:picLocks noChangeAspect="1"/>
          </p:cNvPicPr>
          <p:nvPr/>
        </p:nvPicPr>
        <p:blipFill>
          <a:blip r:embed="rId4"/>
          <a:stretch>
            <a:fillRect/>
          </a:stretch>
        </p:blipFill>
        <p:spPr>
          <a:xfrm>
            <a:off x="323521" y="1667087"/>
            <a:ext cx="5486399" cy="3815800"/>
          </a:xfrm>
          <a:prstGeom prst="rect">
            <a:avLst/>
          </a:prstGeom>
        </p:spPr>
      </p:pic>
      <p:pic>
        <p:nvPicPr>
          <p:cNvPr id="7" name="Picture 6"/>
          <p:cNvPicPr>
            <a:picLocks noChangeAspect="1"/>
          </p:cNvPicPr>
          <p:nvPr/>
        </p:nvPicPr>
        <p:blipFill>
          <a:blip r:embed="rId5"/>
          <a:stretch>
            <a:fillRect/>
          </a:stretch>
        </p:blipFill>
        <p:spPr>
          <a:xfrm>
            <a:off x="6020129" y="1667087"/>
            <a:ext cx="5331892" cy="3705013"/>
          </a:xfrm>
          <a:prstGeom prst="rect">
            <a:avLst/>
          </a:prstGeom>
        </p:spPr>
      </p:pic>
      <p:pic>
        <p:nvPicPr>
          <p:cNvPr id="8" name="Picture 7"/>
          <p:cNvPicPr>
            <a:picLocks noChangeAspect="1"/>
          </p:cNvPicPr>
          <p:nvPr/>
        </p:nvPicPr>
        <p:blipFill>
          <a:blip r:embed="rId6"/>
          <a:stretch>
            <a:fillRect/>
          </a:stretch>
        </p:blipFill>
        <p:spPr>
          <a:xfrm>
            <a:off x="5809920" y="1667087"/>
            <a:ext cx="5724232" cy="3630002"/>
          </a:xfrm>
          <a:prstGeom prst="rect">
            <a:avLst/>
          </a:prstGeom>
        </p:spPr>
      </p:pic>
    </p:spTree>
    <p:extLst>
      <p:ext uri="{BB962C8B-B14F-4D97-AF65-F5344CB8AC3E}">
        <p14:creationId xmlns:p14="http://schemas.microsoft.com/office/powerpoint/2010/main" val="328252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why not?</a:t>
            </a:r>
            <a:endParaRPr lang="en-US" dirty="0">
              <a:solidFill>
                <a:srgbClr val="F47321"/>
              </a:solidFill>
            </a:endParaRPr>
          </a:p>
        </p:txBody>
      </p:sp>
      <p:pic>
        <p:nvPicPr>
          <p:cNvPr id="3" name="Picture 2"/>
          <p:cNvPicPr>
            <a:picLocks noChangeAspect="1"/>
          </p:cNvPicPr>
          <p:nvPr/>
        </p:nvPicPr>
        <p:blipFill>
          <a:blip r:embed="rId3"/>
          <a:stretch>
            <a:fillRect/>
          </a:stretch>
        </p:blipFill>
        <p:spPr>
          <a:xfrm>
            <a:off x="2162508" y="1905189"/>
            <a:ext cx="7329724" cy="4162236"/>
          </a:xfrm>
          <a:prstGeom prst="rect">
            <a:avLst/>
          </a:prstGeom>
        </p:spPr>
      </p:pic>
    </p:spTree>
    <p:extLst>
      <p:ext uri="{BB962C8B-B14F-4D97-AF65-F5344CB8AC3E}">
        <p14:creationId xmlns:p14="http://schemas.microsoft.com/office/powerpoint/2010/main" val="324980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data-ink ratio</a:t>
            </a:r>
            <a:endParaRPr lang="en-US" dirty="0">
              <a:solidFill>
                <a:srgbClr val="F47321"/>
              </a:solidFill>
            </a:endParaRPr>
          </a:p>
        </p:txBody>
      </p:sp>
      <p:sp>
        <p:nvSpPr>
          <p:cNvPr id="3" name="Text Placeholder 1"/>
          <p:cNvSpPr txBox="1">
            <a:spLocks/>
          </p:cNvSpPr>
          <p:nvPr/>
        </p:nvSpPr>
        <p:spPr>
          <a:xfrm>
            <a:off x="307532" y="1739683"/>
            <a:ext cx="11653523" cy="496135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nl-BE" sz="3200" dirty="0"/>
              <a:t>1 Remove non-data pixels</a:t>
            </a:r>
          </a:p>
          <a:p>
            <a:pPr marL="0" indent="0">
              <a:buFont typeface="Arial" pitchFamily="34" charset="0"/>
              <a:buNone/>
            </a:pPr>
            <a:r>
              <a:rPr lang="nl-BE" sz="3200" dirty="0"/>
              <a:t>	</a:t>
            </a:r>
            <a:r>
              <a:rPr lang="nl-BE" sz="2400" dirty="0"/>
              <a:t>no 3D, gradients, backgrounds or shadows</a:t>
            </a:r>
          </a:p>
          <a:p>
            <a:pPr marL="0" indent="0">
              <a:buFont typeface="Arial" pitchFamily="34" charset="0"/>
              <a:buNone/>
            </a:pPr>
            <a:r>
              <a:rPr lang="nl-BE" sz="2400" dirty="0"/>
              <a:t>	remove grid lines, decoration, borders, fill colors (unless absolutely necessary)</a:t>
            </a:r>
            <a:endParaRPr lang="nl-BE" sz="3200" dirty="0"/>
          </a:p>
          <a:p>
            <a:pPr marL="0" indent="0">
              <a:buFont typeface="Arial" pitchFamily="34" charset="0"/>
              <a:buNone/>
            </a:pPr>
            <a:endParaRPr lang="nl-BE" sz="3200" dirty="0"/>
          </a:p>
          <a:p>
            <a:pPr marL="0" indent="0">
              <a:buFont typeface="Arial" pitchFamily="34" charset="0"/>
              <a:buNone/>
            </a:pPr>
            <a:r>
              <a:rPr lang="nl-BE" sz="3200" dirty="0"/>
              <a:t>2 Remove non-necessary data pixels</a:t>
            </a:r>
          </a:p>
          <a:p>
            <a:pPr marL="0" indent="0">
              <a:buFont typeface="Arial" pitchFamily="34" charset="0"/>
              <a:buNone/>
            </a:pPr>
            <a:r>
              <a:rPr lang="nl-BE" sz="3200" dirty="0"/>
              <a:t>	</a:t>
            </a:r>
            <a:r>
              <a:rPr lang="nl-BE" sz="2400" dirty="0"/>
              <a:t>display only what’s necessary to tell the story</a:t>
            </a:r>
            <a:endParaRPr lang="nl-BE" sz="3200" dirty="0"/>
          </a:p>
          <a:p>
            <a:pPr marL="0" indent="0">
              <a:buFont typeface="Arial" pitchFamily="34" charset="0"/>
              <a:buNone/>
            </a:pPr>
            <a:endParaRPr lang="nl-BE" sz="3200" dirty="0"/>
          </a:p>
          <a:p>
            <a:pPr marL="0" indent="0">
              <a:buFont typeface="Arial" pitchFamily="34" charset="0"/>
              <a:buNone/>
            </a:pPr>
            <a:r>
              <a:rPr lang="nl-BE" sz="3200" dirty="0"/>
              <a:t>3 Highlight most important pixels</a:t>
            </a:r>
            <a:endParaRPr lang="en-US" sz="3200" dirty="0"/>
          </a:p>
        </p:txBody>
      </p:sp>
    </p:spTree>
    <p:extLst>
      <p:ext uri="{BB962C8B-B14F-4D97-AF65-F5344CB8AC3E}">
        <p14:creationId xmlns:p14="http://schemas.microsoft.com/office/powerpoint/2010/main" val="208581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remove non-data pixels</a:t>
            </a:r>
            <a:endParaRPr lang="en-US" dirty="0">
              <a:solidFill>
                <a:srgbClr val="F47321"/>
              </a:solidFill>
            </a:endParaRPr>
          </a:p>
        </p:txBody>
      </p:sp>
      <p:pic>
        <p:nvPicPr>
          <p:cNvPr id="4" name="Picture 3"/>
          <p:cNvPicPr>
            <a:picLocks noChangeAspect="1"/>
          </p:cNvPicPr>
          <p:nvPr/>
        </p:nvPicPr>
        <p:blipFill>
          <a:blip r:embed="rId2"/>
          <a:stretch>
            <a:fillRect/>
          </a:stretch>
        </p:blipFill>
        <p:spPr>
          <a:xfrm>
            <a:off x="269240" y="1189177"/>
            <a:ext cx="4954424" cy="2672960"/>
          </a:xfrm>
          <a:prstGeom prst="rect">
            <a:avLst/>
          </a:prstGeom>
        </p:spPr>
      </p:pic>
      <p:pic>
        <p:nvPicPr>
          <p:cNvPr id="5" name="Picture 4"/>
          <p:cNvPicPr>
            <a:picLocks noChangeAspect="1"/>
          </p:cNvPicPr>
          <p:nvPr/>
        </p:nvPicPr>
        <p:blipFill>
          <a:blip r:embed="rId3"/>
          <a:stretch>
            <a:fillRect/>
          </a:stretch>
        </p:blipFill>
        <p:spPr>
          <a:xfrm>
            <a:off x="3788631" y="1836860"/>
            <a:ext cx="4617057" cy="2924942"/>
          </a:xfrm>
          <a:prstGeom prst="rect">
            <a:avLst/>
          </a:prstGeom>
        </p:spPr>
      </p:pic>
      <p:pic>
        <p:nvPicPr>
          <p:cNvPr id="6" name="Picture 5"/>
          <p:cNvPicPr>
            <a:picLocks noChangeAspect="1"/>
          </p:cNvPicPr>
          <p:nvPr/>
        </p:nvPicPr>
        <p:blipFill>
          <a:blip r:embed="rId4"/>
          <a:stretch>
            <a:fillRect/>
          </a:stretch>
        </p:blipFill>
        <p:spPr>
          <a:xfrm>
            <a:off x="5754727" y="2826909"/>
            <a:ext cx="5470735" cy="3445085"/>
          </a:xfrm>
          <a:prstGeom prst="rect">
            <a:avLst/>
          </a:prstGeom>
        </p:spPr>
      </p:pic>
    </p:spTree>
    <p:extLst>
      <p:ext uri="{BB962C8B-B14F-4D97-AF65-F5344CB8AC3E}">
        <p14:creationId xmlns:p14="http://schemas.microsoft.com/office/powerpoint/2010/main" val="126246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nl-BE" dirty="0">
                <a:solidFill>
                  <a:srgbClr val="F47321"/>
                </a:solidFill>
              </a:rPr>
              <a:t>why?</a:t>
            </a:r>
            <a:endParaRPr lang="en-US" dirty="0">
              <a:solidFill>
                <a:srgbClr val="F47321"/>
              </a:solidFill>
            </a:endParaRPr>
          </a:p>
        </p:txBody>
      </p:sp>
      <p:pic>
        <p:nvPicPr>
          <p:cNvPr id="4" name="Picture 3"/>
          <p:cNvPicPr>
            <a:picLocks noChangeAspect="1"/>
          </p:cNvPicPr>
          <p:nvPr/>
        </p:nvPicPr>
        <p:blipFill>
          <a:blip r:embed="rId3"/>
          <a:stretch>
            <a:fillRect/>
          </a:stretch>
        </p:blipFill>
        <p:spPr>
          <a:xfrm>
            <a:off x="578643" y="1189177"/>
            <a:ext cx="11037033" cy="5353153"/>
          </a:xfrm>
          <a:prstGeom prst="rect">
            <a:avLst/>
          </a:prstGeom>
        </p:spPr>
      </p:pic>
    </p:spTree>
    <p:extLst>
      <p:ext uri="{BB962C8B-B14F-4D97-AF65-F5344CB8AC3E}">
        <p14:creationId xmlns:p14="http://schemas.microsoft.com/office/powerpoint/2010/main" val="425087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remove non-necessary data pixels</a:t>
            </a:r>
            <a:endParaRPr lang="en-US" dirty="0">
              <a:solidFill>
                <a:srgbClr val="F47321"/>
              </a:solidFill>
            </a:endParaRPr>
          </a:p>
        </p:txBody>
      </p:sp>
      <p:pic>
        <p:nvPicPr>
          <p:cNvPr id="7" name="Picture 6"/>
          <p:cNvPicPr>
            <a:picLocks noChangeAspect="1"/>
          </p:cNvPicPr>
          <p:nvPr/>
        </p:nvPicPr>
        <p:blipFill>
          <a:blip r:embed="rId3"/>
          <a:stretch>
            <a:fillRect/>
          </a:stretch>
        </p:blipFill>
        <p:spPr>
          <a:xfrm>
            <a:off x="1613616" y="1579615"/>
            <a:ext cx="3090732" cy="4193070"/>
          </a:xfrm>
          <a:prstGeom prst="rect">
            <a:avLst/>
          </a:prstGeom>
        </p:spPr>
      </p:pic>
      <p:pic>
        <p:nvPicPr>
          <p:cNvPr id="8" name="Picture 7"/>
          <p:cNvPicPr>
            <a:picLocks noChangeAspect="1"/>
          </p:cNvPicPr>
          <p:nvPr/>
        </p:nvPicPr>
        <p:blipFill>
          <a:blip r:embed="rId4"/>
          <a:stretch>
            <a:fillRect/>
          </a:stretch>
        </p:blipFill>
        <p:spPr>
          <a:xfrm>
            <a:off x="5177003" y="2514893"/>
            <a:ext cx="5496325" cy="1720223"/>
          </a:xfrm>
          <a:prstGeom prst="rect">
            <a:avLst/>
          </a:prstGeom>
        </p:spPr>
      </p:pic>
    </p:spTree>
    <p:extLst>
      <p:ext uri="{BB962C8B-B14F-4D97-AF65-F5344CB8AC3E}">
        <p14:creationId xmlns:p14="http://schemas.microsoft.com/office/powerpoint/2010/main" val="202225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highlight most important pixels</a:t>
            </a:r>
            <a:endParaRPr lang="en-US" dirty="0">
              <a:solidFill>
                <a:srgbClr val="F47321"/>
              </a:solidFill>
            </a:endParaRPr>
          </a:p>
        </p:txBody>
      </p:sp>
      <p:pic>
        <p:nvPicPr>
          <p:cNvPr id="5" name="Picture 4"/>
          <p:cNvPicPr>
            <a:picLocks noChangeAspect="1"/>
          </p:cNvPicPr>
          <p:nvPr/>
        </p:nvPicPr>
        <p:blipFill>
          <a:blip r:embed="rId2"/>
          <a:stretch>
            <a:fillRect/>
          </a:stretch>
        </p:blipFill>
        <p:spPr>
          <a:xfrm>
            <a:off x="2116282" y="1686748"/>
            <a:ext cx="7208192" cy="4143427"/>
          </a:xfrm>
          <a:prstGeom prst="rect">
            <a:avLst/>
          </a:prstGeom>
        </p:spPr>
      </p:pic>
    </p:spTree>
    <p:extLst>
      <p:ext uri="{BB962C8B-B14F-4D97-AF65-F5344CB8AC3E}">
        <p14:creationId xmlns:p14="http://schemas.microsoft.com/office/powerpoint/2010/main" val="53294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highlight most important pixels</a:t>
            </a:r>
            <a:endParaRPr lang="en-US" dirty="0">
              <a:solidFill>
                <a:srgbClr val="F47321"/>
              </a:solidFill>
            </a:endParaRPr>
          </a:p>
        </p:txBody>
      </p:sp>
      <p:pic>
        <p:nvPicPr>
          <p:cNvPr id="4" name="Picture 3"/>
          <p:cNvPicPr>
            <a:picLocks noChangeAspect="1"/>
          </p:cNvPicPr>
          <p:nvPr/>
        </p:nvPicPr>
        <p:blipFill>
          <a:blip r:embed="rId2"/>
          <a:stretch>
            <a:fillRect/>
          </a:stretch>
        </p:blipFill>
        <p:spPr>
          <a:xfrm>
            <a:off x="2881662" y="1189177"/>
            <a:ext cx="6430996" cy="5110903"/>
          </a:xfrm>
          <a:prstGeom prst="rect">
            <a:avLst/>
          </a:prstGeom>
        </p:spPr>
      </p:pic>
      <p:cxnSp>
        <p:nvCxnSpPr>
          <p:cNvPr id="6" name="Straight Arrow Connector 5"/>
          <p:cNvCxnSpPr/>
          <p:nvPr/>
        </p:nvCxnSpPr>
        <p:spPr>
          <a:xfrm flipV="1">
            <a:off x="2021305" y="2088842"/>
            <a:ext cx="950495" cy="709862"/>
          </a:xfrm>
          <a:prstGeom prst="straightConnector1">
            <a:avLst/>
          </a:prstGeom>
          <a:ln w="47625" cap="flat" cmpd="sng" algn="ctr">
            <a:solidFill>
              <a:srgbClr val="F4732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p:nvPr/>
        </p:nvCxnSpPr>
        <p:spPr>
          <a:xfrm flipH="1" flipV="1">
            <a:off x="8638674" y="2298032"/>
            <a:ext cx="1247273" cy="1210534"/>
          </a:xfrm>
          <a:prstGeom prst="straightConnector1">
            <a:avLst/>
          </a:prstGeom>
          <a:ln w="47625" cap="flat" cmpd="sng" algn="ctr">
            <a:solidFill>
              <a:srgbClr val="F4732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480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example – pie chart</a:t>
            </a:r>
            <a:endParaRPr lang="en-US" dirty="0">
              <a:solidFill>
                <a:srgbClr val="F4732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285" y="1189177"/>
            <a:ext cx="7143750" cy="5362575"/>
          </a:xfrm>
          <a:prstGeom prst="rect">
            <a:avLst/>
          </a:prstGeom>
        </p:spPr>
      </p:pic>
    </p:spTree>
    <p:extLst>
      <p:ext uri="{BB962C8B-B14F-4D97-AF65-F5344CB8AC3E}">
        <p14:creationId xmlns:p14="http://schemas.microsoft.com/office/powerpoint/2010/main" val="281587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example – bar chart</a:t>
            </a:r>
            <a:endParaRPr lang="en-US" dirty="0">
              <a:solidFill>
                <a:srgbClr val="F47321"/>
              </a:solidFill>
            </a:endParaRPr>
          </a:p>
        </p:txBody>
      </p:sp>
      <p:pic>
        <p:nvPicPr>
          <p:cNvPr id="5" name="Picture 4"/>
          <p:cNvPicPr>
            <a:picLocks noChangeAspect="1"/>
          </p:cNvPicPr>
          <p:nvPr/>
        </p:nvPicPr>
        <p:blipFill>
          <a:blip r:embed="rId2"/>
          <a:stretch>
            <a:fillRect/>
          </a:stretch>
        </p:blipFill>
        <p:spPr>
          <a:xfrm>
            <a:off x="6097160" y="2370221"/>
            <a:ext cx="5755621" cy="3955367"/>
          </a:xfrm>
          <a:prstGeom prst="rect">
            <a:avLst/>
          </a:prstGeom>
        </p:spPr>
      </p:pic>
      <p:pic>
        <p:nvPicPr>
          <p:cNvPr id="6" name="Picture 5"/>
          <p:cNvPicPr>
            <a:picLocks noChangeAspect="1"/>
          </p:cNvPicPr>
          <p:nvPr/>
        </p:nvPicPr>
        <p:blipFill>
          <a:blip r:embed="rId3"/>
          <a:stretch>
            <a:fillRect/>
          </a:stretch>
        </p:blipFill>
        <p:spPr>
          <a:xfrm>
            <a:off x="152400" y="1347538"/>
            <a:ext cx="5698442" cy="3569162"/>
          </a:xfrm>
          <a:prstGeom prst="rect">
            <a:avLst/>
          </a:prstGeom>
        </p:spPr>
      </p:pic>
      <p:sp>
        <p:nvSpPr>
          <p:cNvPr id="7" name="TextBox 6"/>
          <p:cNvSpPr txBox="1"/>
          <p:nvPr/>
        </p:nvSpPr>
        <p:spPr>
          <a:xfrm>
            <a:off x="457200" y="6047386"/>
            <a:ext cx="5638800" cy="338554"/>
          </a:xfrm>
          <a:prstGeom prst="rect">
            <a:avLst/>
          </a:prstGeom>
          <a:noFill/>
        </p:spPr>
        <p:txBody>
          <a:bodyPr wrap="square" rtlCol="0">
            <a:spAutoFit/>
          </a:bodyPr>
          <a:lstStyle/>
          <a:p>
            <a:r>
              <a:rPr lang="nl-BE" sz="1600" dirty="0">
                <a:solidFill>
                  <a:srgbClr val="0A7CC2"/>
                </a:solidFill>
                <a:latin typeface="Arial" panose="020B0604020202020204" pitchFamily="34" charset="0"/>
                <a:cs typeface="Arial" panose="020B0604020202020204" pitchFamily="34" charset="0"/>
              </a:rPr>
              <a:t>Koos van Strien - </a:t>
            </a:r>
            <a:r>
              <a:rPr lang="en-US" sz="1600" dirty="0">
                <a:solidFill>
                  <a:srgbClr val="0A7CC2"/>
                </a:solidFill>
                <a:latin typeface="Arial" panose="020B0604020202020204" pitchFamily="34" charset="0"/>
                <a:cs typeface="Arial" panose="020B0604020202020204" pitchFamily="34" charset="0"/>
                <a:hlinkClick r:id="rId4"/>
              </a:rPr>
              <a:t>Creating non-ugly SSRS reports #1</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39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example – dashboard</a:t>
            </a:r>
            <a:endParaRPr lang="en-US" dirty="0">
              <a:solidFill>
                <a:srgbClr val="F47321"/>
              </a:solidFill>
            </a:endParaRPr>
          </a:p>
        </p:txBody>
      </p:sp>
      <p:sp>
        <p:nvSpPr>
          <p:cNvPr id="8" name="TextBox 7"/>
          <p:cNvSpPr txBox="1"/>
          <p:nvPr/>
        </p:nvSpPr>
        <p:spPr>
          <a:xfrm>
            <a:off x="457200" y="6047386"/>
            <a:ext cx="5638800" cy="338554"/>
          </a:xfrm>
          <a:prstGeom prst="rect">
            <a:avLst/>
          </a:prstGeom>
          <a:noFill/>
        </p:spPr>
        <p:txBody>
          <a:bodyPr wrap="square" rtlCol="0">
            <a:spAutoFit/>
          </a:bodyPr>
          <a:lstStyle/>
          <a:p>
            <a:r>
              <a:rPr lang="nl-BE" sz="1600" dirty="0">
                <a:solidFill>
                  <a:srgbClr val="0A7CC2"/>
                </a:solidFill>
                <a:latin typeface="Arial" panose="020B0604020202020204" pitchFamily="34" charset="0"/>
                <a:cs typeface="Arial" panose="020B0604020202020204" pitchFamily="34" charset="0"/>
              </a:rPr>
              <a:t>Koos van Strien - </a:t>
            </a:r>
            <a:r>
              <a:rPr lang="en-US" sz="1600" dirty="0">
                <a:solidFill>
                  <a:srgbClr val="0A7CC2"/>
                </a:solidFill>
                <a:latin typeface="Arial" panose="020B0604020202020204" pitchFamily="34" charset="0"/>
                <a:cs typeface="Arial" panose="020B0604020202020204" pitchFamily="34" charset="0"/>
                <a:hlinkClick r:id="rId3"/>
              </a:rPr>
              <a:t>Creating non-ugly SSRS reports #5</a:t>
            </a:r>
            <a:endParaRPr lang="en-US" sz="1600" dirty="0">
              <a:latin typeface="Arial" panose="020B0604020202020204" pitchFamily="34" charset="0"/>
              <a:cs typeface="Arial" panose="020B0604020202020204" pitchFamily="34" charset="0"/>
            </a:endParaRPr>
          </a:p>
        </p:txBody>
      </p:sp>
      <p:pic>
        <p:nvPicPr>
          <p:cNvPr id="9" name="Picture 4" descr="http://www.msbiblog.com/wp-content/uploads/2016/01/Clints-origin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4016" y="1451547"/>
            <a:ext cx="9219152" cy="41671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msbiblog.com/wp-content/uploads/2016/01/Improved-dashboard-incl-weblayou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2149" y="1107154"/>
            <a:ext cx="7102886" cy="485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92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113766"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893052"/>
            <a:ext cx="11655840" cy="2103168"/>
          </a:xfrm>
        </p:spPr>
        <p:txBody>
          <a:bodyPr/>
          <a:lstStyle/>
          <a:p>
            <a:r>
              <a:rPr lang="en-US" sz="11500" b="1" dirty="0">
                <a:solidFill>
                  <a:srgbClr val="F47321"/>
                </a:solidFill>
                <a:latin typeface="Segoe UI Light" panose="020B0502040204020203" pitchFamily="34" charset="0"/>
              </a:rPr>
              <a:t>#4</a:t>
            </a:r>
            <a:br>
              <a:rPr lang="en-US" sz="11500" b="1" dirty="0">
                <a:solidFill>
                  <a:srgbClr val="F47321"/>
                </a:solidFill>
                <a:latin typeface="Segoe UI Light" panose="020B0502040204020203" pitchFamily="34" charset="0"/>
              </a:rPr>
            </a:br>
            <a:r>
              <a:rPr lang="en-US" sz="11500" b="1" dirty="0">
                <a:solidFill>
                  <a:srgbClr val="F47321"/>
                </a:solidFill>
                <a:latin typeface="Segoe UI Light" panose="020B0502040204020203" pitchFamily="34" charset="0"/>
              </a:rPr>
              <a:t>Use visual perception</a:t>
            </a:r>
            <a:endParaRPr lang="en-US" sz="80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71645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visual perception</a:t>
            </a:r>
            <a:endParaRPr lang="en-US" dirty="0">
              <a:solidFill>
                <a:srgbClr val="F47321"/>
              </a:solidFill>
            </a:endParaRPr>
          </a:p>
        </p:txBody>
      </p:sp>
      <p:sp>
        <p:nvSpPr>
          <p:cNvPr id="5" name="Content Placeholder 5"/>
          <p:cNvSpPr txBox="1">
            <a:spLocks/>
          </p:cNvSpPr>
          <p:nvPr/>
        </p:nvSpPr>
        <p:spPr>
          <a:xfrm>
            <a:off x="609600" y="1600202"/>
            <a:ext cx="10972800" cy="4391524"/>
          </a:xfrm>
          <a:prstGeom prst="rect">
            <a:avLst/>
          </a:prstGeom>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133" lvl="2" indent="0">
              <a:buNone/>
            </a:pPr>
            <a:r>
              <a:rPr lang="en-US" sz="3800" dirty="0">
                <a:solidFill>
                  <a:schemeClr val="accent1">
                    <a:lumMod val="60000"/>
                    <a:lumOff val="40000"/>
                  </a:schemeClr>
                </a:solidFill>
              </a:rPr>
              <a:t>1389245678971321654987132189456423151560321654256487450005121736545023454351021545454987840579218600479333470</a:t>
            </a:r>
          </a:p>
          <a:p>
            <a:pPr lvl="2"/>
            <a:endParaRPr lang="en-US" sz="3800" dirty="0"/>
          </a:p>
          <a:p>
            <a:pPr marL="560133" lvl="2" indent="0">
              <a:buNone/>
            </a:pPr>
            <a:r>
              <a:rPr lang="en-US" sz="3800" dirty="0">
                <a:solidFill>
                  <a:schemeClr val="accent1">
                    <a:lumMod val="60000"/>
                    <a:lumOff val="40000"/>
                  </a:schemeClr>
                </a:solidFill>
              </a:rPr>
              <a:t>13</a:t>
            </a:r>
            <a:r>
              <a:rPr lang="en-US" sz="3800" b="1" dirty="0">
                <a:solidFill>
                  <a:schemeClr val="accent1"/>
                </a:solidFill>
              </a:rPr>
              <a:t>8</a:t>
            </a:r>
            <a:r>
              <a:rPr lang="en-US" sz="3800" dirty="0">
                <a:solidFill>
                  <a:schemeClr val="accent1">
                    <a:lumMod val="60000"/>
                    <a:lumOff val="40000"/>
                  </a:schemeClr>
                </a:solidFill>
              </a:rPr>
              <a:t>924567</a:t>
            </a:r>
            <a:r>
              <a:rPr lang="en-US" sz="3800" b="1" dirty="0">
                <a:solidFill>
                  <a:schemeClr val="accent1"/>
                </a:solidFill>
              </a:rPr>
              <a:t>8</a:t>
            </a:r>
            <a:r>
              <a:rPr lang="en-US" sz="3800" dirty="0">
                <a:solidFill>
                  <a:schemeClr val="accent1">
                    <a:lumMod val="60000"/>
                    <a:lumOff val="40000"/>
                  </a:schemeClr>
                </a:solidFill>
              </a:rPr>
              <a:t>9713216549</a:t>
            </a:r>
            <a:r>
              <a:rPr lang="en-US" sz="3800" b="1" dirty="0">
                <a:solidFill>
                  <a:schemeClr val="accent1"/>
                </a:solidFill>
              </a:rPr>
              <a:t>8</a:t>
            </a:r>
            <a:r>
              <a:rPr lang="en-US" sz="3800" dirty="0">
                <a:solidFill>
                  <a:schemeClr val="accent1">
                    <a:lumMod val="60000"/>
                    <a:lumOff val="40000"/>
                  </a:schemeClr>
                </a:solidFill>
              </a:rPr>
              <a:t>71321</a:t>
            </a:r>
            <a:r>
              <a:rPr lang="en-US" sz="3800" b="1" dirty="0">
                <a:solidFill>
                  <a:schemeClr val="accent1"/>
                </a:solidFill>
              </a:rPr>
              <a:t>8</a:t>
            </a:r>
            <a:r>
              <a:rPr lang="en-US" sz="3800" dirty="0">
                <a:solidFill>
                  <a:schemeClr val="accent1">
                    <a:lumMod val="60000"/>
                    <a:lumOff val="40000"/>
                  </a:schemeClr>
                </a:solidFill>
              </a:rPr>
              <a:t>94564231515603216542564</a:t>
            </a:r>
            <a:r>
              <a:rPr lang="en-US" sz="3800" b="1" dirty="0">
                <a:solidFill>
                  <a:schemeClr val="accent1"/>
                </a:solidFill>
              </a:rPr>
              <a:t>8</a:t>
            </a:r>
            <a:r>
              <a:rPr lang="en-US" sz="3800" dirty="0">
                <a:solidFill>
                  <a:schemeClr val="accent1">
                    <a:lumMod val="60000"/>
                    <a:lumOff val="40000"/>
                  </a:schemeClr>
                </a:solidFill>
              </a:rPr>
              <a:t>74500051217365450234543510215454549</a:t>
            </a:r>
            <a:r>
              <a:rPr lang="en-US" sz="3800" b="1" dirty="0">
                <a:solidFill>
                  <a:schemeClr val="accent1"/>
                </a:solidFill>
              </a:rPr>
              <a:t>8</a:t>
            </a:r>
            <a:r>
              <a:rPr lang="en-US" sz="3800" dirty="0">
                <a:solidFill>
                  <a:schemeClr val="accent1">
                    <a:lumMod val="60000"/>
                    <a:lumOff val="40000"/>
                  </a:schemeClr>
                </a:solidFill>
              </a:rPr>
              <a:t>7</a:t>
            </a:r>
            <a:r>
              <a:rPr lang="en-US" sz="3800" b="1" dirty="0">
                <a:solidFill>
                  <a:schemeClr val="accent1"/>
                </a:solidFill>
              </a:rPr>
              <a:t>8</a:t>
            </a:r>
            <a:r>
              <a:rPr lang="en-US" sz="3800" dirty="0">
                <a:solidFill>
                  <a:schemeClr val="accent1">
                    <a:lumMod val="60000"/>
                    <a:lumOff val="40000"/>
                  </a:schemeClr>
                </a:solidFill>
              </a:rPr>
              <a:t>4057921</a:t>
            </a:r>
            <a:r>
              <a:rPr lang="en-US" sz="3800" b="1" dirty="0">
                <a:solidFill>
                  <a:schemeClr val="accent1"/>
                </a:solidFill>
              </a:rPr>
              <a:t>8</a:t>
            </a:r>
            <a:r>
              <a:rPr lang="en-US" sz="3800" dirty="0">
                <a:solidFill>
                  <a:schemeClr val="accent1">
                    <a:lumMod val="60000"/>
                    <a:lumOff val="40000"/>
                  </a:schemeClr>
                </a:solidFill>
              </a:rPr>
              <a:t>600479333470</a:t>
            </a:r>
          </a:p>
          <a:p>
            <a:endParaRPr lang="en-US" dirty="0">
              <a:solidFill>
                <a:srgbClr val="0088DA"/>
              </a:solidFill>
            </a:endParaRPr>
          </a:p>
        </p:txBody>
      </p:sp>
    </p:spTree>
    <p:extLst>
      <p:ext uri="{BB962C8B-B14F-4D97-AF65-F5344CB8AC3E}">
        <p14:creationId xmlns:p14="http://schemas.microsoft.com/office/powerpoint/2010/main" val="10697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visual perception vs quantative</a:t>
            </a:r>
            <a:endParaRPr lang="en-US" dirty="0">
              <a:solidFill>
                <a:srgbClr val="F47321"/>
              </a:solidFill>
            </a:endParaRPr>
          </a:p>
        </p:txBody>
      </p:sp>
      <p:pic>
        <p:nvPicPr>
          <p:cNvPr id="3" name="Picture 2"/>
          <p:cNvPicPr>
            <a:picLocks noChangeAspect="1"/>
          </p:cNvPicPr>
          <p:nvPr/>
        </p:nvPicPr>
        <p:blipFill>
          <a:blip r:embed="rId3"/>
          <a:stretch>
            <a:fillRect/>
          </a:stretch>
        </p:blipFill>
        <p:spPr>
          <a:xfrm>
            <a:off x="1822927" y="1608399"/>
            <a:ext cx="8548466" cy="4546878"/>
          </a:xfrm>
          <a:prstGeom prst="rect">
            <a:avLst/>
          </a:prstGeom>
        </p:spPr>
      </p:pic>
    </p:spTree>
    <p:extLst>
      <p:ext uri="{BB962C8B-B14F-4D97-AF65-F5344CB8AC3E}">
        <p14:creationId xmlns:p14="http://schemas.microsoft.com/office/powerpoint/2010/main" val="410851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principle of proximity</a:t>
            </a:r>
            <a:endParaRPr lang="en-US" dirty="0">
              <a:solidFill>
                <a:srgbClr val="F47321"/>
              </a:solidFill>
            </a:endParaRPr>
          </a:p>
        </p:txBody>
      </p:sp>
      <p:pic>
        <p:nvPicPr>
          <p:cNvPr id="4" name="Picture 3"/>
          <p:cNvPicPr>
            <a:picLocks noChangeAspect="1"/>
          </p:cNvPicPr>
          <p:nvPr/>
        </p:nvPicPr>
        <p:blipFill>
          <a:blip r:embed="rId3"/>
          <a:stretch>
            <a:fillRect/>
          </a:stretch>
        </p:blipFill>
        <p:spPr>
          <a:xfrm>
            <a:off x="1076147" y="1499386"/>
            <a:ext cx="3616245" cy="2158214"/>
          </a:xfrm>
          <a:prstGeom prst="rect">
            <a:avLst/>
          </a:prstGeom>
        </p:spPr>
      </p:pic>
      <p:pic>
        <p:nvPicPr>
          <p:cNvPr id="5" name="Picture 4"/>
          <p:cNvPicPr>
            <a:picLocks noChangeAspect="1"/>
          </p:cNvPicPr>
          <p:nvPr/>
        </p:nvPicPr>
        <p:blipFill>
          <a:blip r:embed="rId4"/>
          <a:stretch>
            <a:fillRect/>
          </a:stretch>
        </p:blipFill>
        <p:spPr>
          <a:xfrm>
            <a:off x="2969517" y="4162926"/>
            <a:ext cx="7963590" cy="1889924"/>
          </a:xfrm>
          <a:prstGeom prst="rect">
            <a:avLst/>
          </a:prstGeom>
        </p:spPr>
      </p:pic>
    </p:spTree>
    <p:extLst>
      <p:ext uri="{BB962C8B-B14F-4D97-AF65-F5344CB8AC3E}">
        <p14:creationId xmlns:p14="http://schemas.microsoft.com/office/powerpoint/2010/main" val="354711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nl-BE" dirty="0">
                <a:solidFill>
                  <a:srgbClr val="F47321"/>
                </a:solidFill>
              </a:rPr>
              <a:t>why?</a:t>
            </a:r>
            <a:endParaRPr lang="en-US" dirty="0">
              <a:solidFill>
                <a:srgbClr val="F47321"/>
              </a:solidFill>
            </a:endParaRPr>
          </a:p>
        </p:txBody>
      </p:sp>
      <p:pic>
        <p:nvPicPr>
          <p:cNvPr id="84994" name="Picture 2" descr="Why I love Data Visualization, and you should to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004" y="1189177"/>
            <a:ext cx="9380311" cy="537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73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principle of similarity</a:t>
            </a:r>
            <a:endParaRPr lang="en-US" dirty="0">
              <a:solidFill>
                <a:srgbClr val="F47321"/>
              </a:solidFill>
            </a:endParaRPr>
          </a:p>
        </p:txBody>
      </p:sp>
      <p:pic>
        <p:nvPicPr>
          <p:cNvPr id="3" name="Picture 2"/>
          <p:cNvPicPr>
            <a:picLocks noChangeAspect="1"/>
          </p:cNvPicPr>
          <p:nvPr/>
        </p:nvPicPr>
        <p:blipFill>
          <a:blip r:embed="rId2"/>
          <a:stretch>
            <a:fillRect/>
          </a:stretch>
        </p:blipFill>
        <p:spPr>
          <a:xfrm>
            <a:off x="839595" y="1906786"/>
            <a:ext cx="5257565" cy="3832277"/>
          </a:xfrm>
          <a:prstGeom prst="rect">
            <a:avLst/>
          </a:prstGeom>
        </p:spPr>
      </p:pic>
      <p:pic>
        <p:nvPicPr>
          <p:cNvPr id="6" name="Picture 5"/>
          <p:cNvPicPr>
            <a:picLocks noChangeAspect="1"/>
          </p:cNvPicPr>
          <p:nvPr/>
        </p:nvPicPr>
        <p:blipFill>
          <a:blip r:embed="rId3"/>
          <a:stretch>
            <a:fillRect/>
          </a:stretch>
        </p:blipFill>
        <p:spPr>
          <a:xfrm>
            <a:off x="7027645" y="745959"/>
            <a:ext cx="4173755" cy="5662362"/>
          </a:xfrm>
          <a:prstGeom prst="rect">
            <a:avLst/>
          </a:prstGeom>
        </p:spPr>
      </p:pic>
    </p:spTree>
    <p:extLst>
      <p:ext uri="{BB962C8B-B14F-4D97-AF65-F5344CB8AC3E}">
        <p14:creationId xmlns:p14="http://schemas.microsoft.com/office/powerpoint/2010/main" val="195185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principle of enclosure</a:t>
            </a:r>
            <a:endParaRPr lang="en-US" dirty="0">
              <a:solidFill>
                <a:srgbClr val="F47321"/>
              </a:solidFill>
            </a:endParaRPr>
          </a:p>
        </p:txBody>
      </p:sp>
      <p:pic>
        <p:nvPicPr>
          <p:cNvPr id="4" name="Picture 3"/>
          <p:cNvPicPr>
            <a:picLocks noChangeAspect="1"/>
          </p:cNvPicPr>
          <p:nvPr/>
        </p:nvPicPr>
        <p:blipFill>
          <a:blip r:embed="rId2"/>
          <a:stretch>
            <a:fillRect/>
          </a:stretch>
        </p:blipFill>
        <p:spPr>
          <a:xfrm>
            <a:off x="595794" y="2775219"/>
            <a:ext cx="4291753" cy="1676466"/>
          </a:xfrm>
          <a:prstGeom prst="rect">
            <a:avLst/>
          </a:prstGeom>
        </p:spPr>
      </p:pic>
      <p:pic>
        <p:nvPicPr>
          <p:cNvPr id="7" name="Picture 6"/>
          <p:cNvPicPr>
            <a:picLocks noChangeAspect="1"/>
          </p:cNvPicPr>
          <p:nvPr/>
        </p:nvPicPr>
        <p:blipFill>
          <a:blip r:embed="rId3"/>
          <a:stretch>
            <a:fillRect/>
          </a:stretch>
        </p:blipFill>
        <p:spPr>
          <a:xfrm>
            <a:off x="5423166" y="1417777"/>
            <a:ext cx="5937024" cy="4718328"/>
          </a:xfrm>
          <a:prstGeom prst="rect">
            <a:avLst/>
          </a:prstGeom>
        </p:spPr>
      </p:pic>
    </p:spTree>
    <p:extLst>
      <p:ext uri="{BB962C8B-B14F-4D97-AF65-F5344CB8AC3E}">
        <p14:creationId xmlns:p14="http://schemas.microsoft.com/office/powerpoint/2010/main" val="364286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solidFill>
                  <a:srgbClr val="F47321"/>
                </a:solidFill>
              </a:rPr>
              <a:t>principle of closure </a:t>
            </a:r>
            <a:r>
              <a:rPr lang="nl-BE" dirty="0">
                <a:solidFill>
                  <a:srgbClr val="F47321"/>
                </a:solidFill>
              </a:rPr>
              <a:t>and continuity</a:t>
            </a:r>
            <a:endParaRPr lang="en-US" dirty="0">
              <a:solidFill>
                <a:srgbClr val="F47321"/>
              </a:solidFill>
            </a:endParaRPr>
          </a:p>
        </p:txBody>
      </p:sp>
      <p:pic>
        <p:nvPicPr>
          <p:cNvPr id="5" name="Picture 4"/>
          <p:cNvPicPr>
            <a:picLocks noChangeAspect="1"/>
          </p:cNvPicPr>
          <p:nvPr/>
        </p:nvPicPr>
        <p:blipFill>
          <a:blip r:embed="rId3"/>
          <a:stretch>
            <a:fillRect/>
          </a:stretch>
        </p:blipFill>
        <p:spPr>
          <a:xfrm>
            <a:off x="269240" y="1360426"/>
            <a:ext cx="5586664" cy="3318575"/>
          </a:xfrm>
          <a:prstGeom prst="rect">
            <a:avLst/>
          </a:prstGeom>
        </p:spPr>
      </p:pic>
      <p:pic>
        <p:nvPicPr>
          <p:cNvPr id="6" name="Picture 5"/>
          <p:cNvPicPr>
            <a:picLocks noChangeAspect="1"/>
          </p:cNvPicPr>
          <p:nvPr/>
        </p:nvPicPr>
        <p:blipFill>
          <a:blip r:embed="rId4"/>
          <a:stretch>
            <a:fillRect/>
          </a:stretch>
        </p:blipFill>
        <p:spPr>
          <a:xfrm>
            <a:off x="5723021" y="2924531"/>
            <a:ext cx="5993856" cy="3318575"/>
          </a:xfrm>
          <a:prstGeom prst="rect">
            <a:avLst/>
          </a:prstGeom>
        </p:spPr>
      </p:pic>
      <p:sp>
        <p:nvSpPr>
          <p:cNvPr id="3" name="TextBox 2"/>
          <p:cNvSpPr txBox="1"/>
          <p:nvPr/>
        </p:nvSpPr>
        <p:spPr>
          <a:xfrm>
            <a:off x="1961147" y="4679001"/>
            <a:ext cx="2899610" cy="738664"/>
          </a:xfrm>
          <a:prstGeom prst="rect">
            <a:avLst/>
          </a:prstGeom>
          <a:noFill/>
        </p:spPr>
        <p:txBody>
          <a:bodyPr wrap="square" lIns="182880" tIns="146304" rIns="182880" bIns="146304" rtlCol="0">
            <a:spAutoFit/>
          </a:bodyPr>
          <a:lstStyle/>
          <a:p>
            <a:pPr>
              <a:lnSpc>
                <a:spcPct val="90000"/>
              </a:lnSpc>
              <a:spcAft>
                <a:spcPts val="600"/>
              </a:spcAft>
            </a:pPr>
            <a:r>
              <a:rPr lang="nl-BE" sz="3200" dirty="0">
                <a:solidFill>
                  <a:srgbClr val="F47321"/>
                </a:solidFill>
              </a:rPr>
              <a:t>closure</a:t>
            </a:r>
            <a:endParaRPr lang="en-US" sz="3200" dirty="0" err="1">
              <a:solidFill>
                <a:srgbClr val="F47321"/>
              </a:solidFill>
            </a:endParaRPr>
          </a:p>
        </p:txBody>
      </p:sp>
      <p:sp>
        <p:nvSpPr>
          <p:cNvPr id="8" name="TextBox 7"/>
          <p:cNvSpPr txBox="1"/>
          <p:nvPr/>
        </p:nvSpPr>
        <p:spPr>
          <a:xfrm>
            <a:off x="7876673" y="2014618"/>
            <a:ext cx="2265948" cy="738664"/>
          </a:xfrm>
          <a:prstGeom prst="rect">
            <a:avLst/>
          </a:prstGeom>
          <a:noFill/>
        </p:spPr>
        <p:txBody>
          <a:bodyPr wrap="square" lIns="182880" tIns="146304" rIns="182880" bIns="146304" rtlCol="0">
            <a:spAutoFit/>
          </a:bodyPr>
          <a:lstStyle/>
          <a:p>
            <a:pPr>
              <a:lnSpc>
                <a:spcPct val="90000"/>
              </a:lnSpc>
              <a:spcAft>
                <a:spcPts val="600"/>
              </a:spcAft>
            </a:pPr>
            <a:r>
              <a:rPr lang="nl-BE" sz="3200" dirty="0">
                <a:solidFill>
                  <a:srgbClr val="F47321"/>
                </a:solidFill>
              </a:rPr>
              <a:t>continuity</a:t>
            </a:r>
            <a:endParaRPr lang="en-US" sz="3200" dirty="0" err="1">
              <a:solidFill>
                <a:srgbClr val="F47321"/>
              </a:solidFill>
            </a:endParaRPr>
          </a:p>
        </p:txBody>
      </p:sp>
    </p:spTree>
    <p:extLst>
      <p:ext uri="{BB962C8B-B14F-4D97-AF65-F5344CB8AC3E}">
        <p14:creationId xmlns:p14="http://schemas.microsoft.com/office/powerpoint/2010/main" val="294828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don’t forget the 10%</a:t>
            </a:r>
            <a:endParaRPr lang="en-US" dirty="0">
              <a:solidFill>
                <a:srgbClr val="F47321"/>
              </a:solidFill>
            </a:endParaRPr>
          </a:p>
        </p:txBody>
      </p:sp>
      <p:pic>
        <p:nvPicPr>
          <p:cNvPr id="7" name="Picture 6"/>
          <p:cNvPicPr>
            <a:picLocks noChangeAspect="1"/>
          </p:cNvPicPr>
          <p:nvPr/>
        </p:nvPicPr>
        <p:blipFill>
          <a:blip r:embed="rId2"/>
          <a:stretch>
            <a:fillRect/>
          </a:stretch>
        </p:blipFill>
        <p:spPr>
          <a:xfrm>
            <a:off x="612246" y="2460876"/>
            <a:ext cx="3095432" cy="273195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381" y="2460876"/>
            <a:ext cx="3237424" cy="27319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508" y="2460876"/>
            <a:ext cx="3095432" cy="2731953"/>
          </a:xfrm>
          <a:prstGeom prst="rect">
            <a:avLst/>
          </a:prstGeom>
        </p:spPr>
      </p:pic>
    </p:spTree>
    <p:extLst>
      <p:ext uri="{BB962C8B-B14F-4D97-AF65-F5344CB8AC3E}">
        <p14:creationId xmlns:p14="http://schemas.microsoft.com/office/powerpoint/2010/main" val="160963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116776"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893052"/>
            <a:ext cx="11655840" cy="2103168"/>
          </a:xfrm>
        </p:spPr>
        <p:txBody>
          <a:bodyPr/>
          <a:lstStyle/>
          <a:p>
            <a:r>
              <a:rPr lang="en-US" sz="11500" b="1" dirty="0">
                <a:solidFill>
                  <a:srgbClr val="F47321"/>
                </a:solidFill>
                <a:latin typeface="Segoe UI Light" panose="020B0502040204020203" pitchFamily="34" charset="0"/>
              </a:rPr>
              <a:t>#5</a:t>
            </a:r>
            <a:br>
              <a:rPr lang="en-US" sz="11500" b="1" dirty="0">
                <a:solidFill>
                  <a:srgbClr val="F47321"/>
                </a:solidFill>
                <a:latin typeface="Segoe UI Light" panose="020B0502040204020203" pitchFamily="34" charset="0"/>
              </a:rPr>
            </a:br>
            <a:r>
              <a:rPr lang="en-US" sz="11500" b="1" dirty="0">
                <a:solidFill>
                  <a:srgbClr val="F47321"/>
                </a:solidFill>
                <a:latin typeface="Segoe UI Light" panose="020B0502040204020203" pitchFamily="34" charset="0"/>
              </a:rPr>
              <a:t>Tables need some design as well</a:t>
            </a:r>
            <a:endParaRPr lang="en-US" sz="80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122138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some tips</a:t>
            </a:r>
            <a:endParaRPr lang="en-US" dirty="0">
              <a:solidFill>
                <a:srgbClr val="F47321"/>
              </a:solidFill>
            </a:endParaRPr>
          </a:p>
        </p:txBody>
      </p:sp>
      <p:sp>
        <p:nvSpPr>
          <p:cNvPr id="3" name="Text Placeholder 1"/>
          <p:cNvSpPr txBox="1">
            <a:spLocks/>
          </p:cNvSpPr>
          <p:nvPr/>
        </p:nvSpPr>
        <p:spPr>
          <a:xfrm>
            <a:off x="307532" y="1739683"/>
            <a:ext cx="11653523" cy="496135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nl-BE" sz="3200" dirty="0"/>
              <a:t>White space is your friend</a:t>
            </a:r>
          </a:p>
          <a:p>
            <a:pPr marL="0" indent="0">
              <a:buFont typeface="Arial" pitchFamily="34" charset="0"/>
              <a:buNone/>
            </a:pPr>
            <a:endParaRPr lang="nl-BE" sz="3200" dirty="0"/>
          </a:p>
          <a:p>
            <a:pPr marL="0" indent="0">
              <a:buFont typeface="Arial" pitchFamily="34" charset="0"/>
              <a:buNone/>
            </a:pPr>
            <a:r>
              <a:rPr lang="nl-BE" sz="3200" dirty="0"/>
              <a:t>Numbers are aligned right, text is aligned left</a:t>
            </a:r>
          </a:p>
          <a:p>
            <a:pPr marL="0" indent="0">
              <a:buFont typeface="Arial" pitchFamily="34" charset="0"/>
              <a:buNone/>
            </a:pPr>
            <a:endParaRPr lang="nl-BE" sz="3200" dirty="0"/>
          </a:p>
          <a:p>
            <a:pPr marL="0" indent="0">
              <a:buFont typeface="Arial" pitchFamily="34" charset="0"/>
              <a:buNone/>
            </a:pPr>
            <a:r>
              <a:rPr lang="nl-BE" sz="3200" dirty="0"/>
              <a:t>Align headers with column values</a:t>
            </a:r>
          </a:p>
          <a:p>
            <a:pPr marL="0" indent="0">
              <a:buFont typeface="Arial" pitchFamily="34" charset="0"/>
              <a:buNone/>
            </a:pPr>
            <a:endParaRPr lang="nl-BE" sz="3200" dirty="0"/>
          </a:p>
          <a:p>
            <a:pPr marL="0" indent="0">
              <a:buFont typeface="Arial" pitchFamily="34" charset="0"/>
              <a:buNone/>
            </a:pPr>
            <a:r>
              <a:rPr lang="nl-BE" sz="3200" dirty="0"/>
              <a:t>Use the same precision everywhere in a column</a:t>
            </a:r>
          </a:p>
          <a:p>
            <a:pPr marL="0" indent="0">
              <a:buFont typeface="Arial" pitchFamily="34" charset="0"/>
              <a:buNone/>
            </a:pPr>
            <a:endParaRPr lang="nl-BE" sz="3200" dirty="0"/>
          </a:p>
          <a:p>
            <a:pPr marL="0" indent="0">
              <a:buFont typeface="Arial" pitchFamily="34" charset="0"/>
              <a:buNone/>
            </a:pPr>
            <a:r>
              <a:rPr lang="nl-BE" sz="3200" dirty="0"/>
              <a:t>Don’t overuse colors and gridlines</a:t>
            </a:r>
            <a:endParaRPr lang="en-US" sz="3200" dirty="0"/>
          </a:p>
        </p:txBody>
      </p:sp>
    </p:spTree>
    <p:extLst>
      <p:ext uri="{BB962C8B-B14F-4D97-AF65-F5344CB8AC3E}">
        <p14:creationId xmlns:p14="http://schemas.microsoft.com/office/powerpoint/2010/main" val="252111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example – table</a:t>
            </a:r>
            <a:endParaRPr lang="en-US" dirty="0">
              <a:solidFill>
                <a:srgbClr val="F4732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285" y="1012407"/>
            <a:ext cx="7143750" cy="5362575"/>
          </a:xfrm>
          <a:prstGeom prst="rect">
            <a:avLst/>
          </a:prstGeom>
        </p:spPr>
      </p:pic>
    </p:spTree>
    <p:extLst>
      <p:ext uri="{BB962C8B-B14F-4D97-AF65-F5344CB8AC3E}">
        <p14:creationId xmlns:p14="http://schemas.microsoft.com/office/powerpoint/2010/main" val="299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example – table</a:t>
            </a:r>
            <a:endParaRPr lang="en-US" dirty="0">
              <a:solidFill>
                <a:srgbClr val="F47321"/>
              </a:solidFill>
            </a:endParaRPr>
          </a:p>
        </p:txBody>
      </p:sp>
      <p:pic>
        <p:nvPicPr>
          <p:cNvPr id="4" name="Picture 3"/>
          <p:cNvPicPr>
            <a:picLocks noChangeAspect="1"/>
          </p:cNvPicPr>
          <p:nvPr/>
        </p:nvPicPr>
        <p:blipFill>
          <a:blip r:embed="rId2"/>
          <a:stretch>
            <a:fillRect/>
          </a:stretch>
        </p:blipFill>
        <p:spPr>
          <a:xfrm>
            <a:off x="420763" y="1189177"/>
            <a:ext cx="6561905" cy="3152381"/>
          </a:xfrm>
          <a:prstGeom prst="rect">
            <a:avLst/>
          </a:prstGeom>
        </p:spPr>
      </p:pic>
      <p:pic>
        <p:nvPicPr>
          <p:cNvPr id="5" name="Picture 4"/>
          <p:cNvPicPr>
            <a:picLocks noChangeAspect="1"/>
          </p:cNvPicPr>
          <p:nvPr/>
        </p:nvPicPr>
        <p:blipFill>
          <a:blip r:embed="rId3"/>
          <a:stretch>
            <a:fillRect/>
          </a:stretch>
        </p:blipFill>
        <p:spPr>
          <a:xfrm>
            <a:off x="4473151" y="3341203"/>
            <a:ext cx="6590476" cy="2942857"/>
          </a:xfrm>
          <a:prstGeom prst="rect">
            <a:avLst/>
          </a:prstGeom>
        </p:spPr>
      </p:pic>
    </p:spTree>
    <p:extLst>
      <p:ext uri="{BB962C8B-B14F-4D97-AF65-F5344CB8AC3E}">
        <p14:creationId xmlns:p14="http://schemas.microsoft.com/office/powerpoint/2010/main" val="423299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example – table</a:t>
            </a:r>
            <a:endParaRPr lang="en-US" dirty="0">
              <a:solidFill>
                <a:srgbClr val="F47321"/>
              </a:solidFill>
            </a:endParaRPr>
          </a:p>
        </p:txBody>
      </p:sp>
      <p:sp>
        <p:nvSpPr>
          <p:cNvPr id="7" name="TextBox 6"/>
          <p:cNvSpPr txBox="1"/>
          <p:nvPr/>
        </p:nvSpPr>
        <p:spPr>
          <a:xfrm>
            <a:off x="457200" y="6047386"/>
            <a:ext cx="5638800" cy="338554"/>
          </a:xfrm>
          <a:prstGeom prst="rect">
            <a:avLst/>
          </a:prstGeom>
          <a:noFill/>
        </p:spPr>
        <p:txBody>
          <a:bodyPr wrap="square" rtlCol="0">
            <a:spAutoFit/>
          </a:bodyPr>
          <a:lstStyle/>
          <a:p>
            <a:r>
              <a:rPr lang="nl-BE" sz="1600" dirty="0">
                <a:solidFill>
                  <a:srgbClr val="0A7CC2"/>
                </a:solidFill>
                <a:latin typeface="Arial" panose="020B0604020202020204" pitchFamily="34" charset="0"/>
                <a:cs typeface="Arial" panose="020B0604020202020204" pitchFamily="34" charset="0"/>
              </a:rPr>
              <a:t>Koos van Strien - </a:t>
            </a:r>
            <a:r>
              <a:rPr lang="en-US" sz="1600" dirty="0">
                <a:solidFill>
                  <a:srgbClr val="0A7CC2"/>
                </a:solidFill>
                <a:latin typeface="Arial" panose="020B0604020202020204" pitchFamily="34" charset="0"/>
                <a:cs typeface="Arial" panose="020B0604020202020204" pitchFamily="34" charset="0"/>
                <a:hlinkClick r:id="rId2"/>
              </a:rPr>
              <a:t>Creating non-ugly SSRS reports #2</a:t>
            </a:r>
            <a:endParaRPr lang="en-US" sz="16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2576952" y="1370662"/>
            <a:ext cx="7038095" cy="4495238"/>
          </a:xfrm>
          <a:prstGeom prst="rect">
            <a:avLst/>
          </a:prstGeom>
        </p:spPr>
      </p:pic>
    </p:spTree>
    <p:extLst>
      <p:ext uri="{BB962C8B-B14F-4D97-AF65-F5344CB8AC3E}">
        <p14:creationId xmlns:p14="http://schemas.microsoft.com/office/powerpoint/2010/main" val="7542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114770"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6" name="Title 3"/>
          <p:cNvSpPr>
            <a:spLocks noGrp="1"/>
          </p:cNvSpPr>
          <p:nvPr>
            <p:ph type="title"/>
          </p:nvPr>
        </p:nvSpPr>
        <p:spPr>
          <a:xfrm>
            <a:off x="375920" y="893052"/>
            <a:ext cx="11655840" cy="2103168"/>
          </a:xfrm>
        </p:spPr>
        <p:txBody>
          <a:bodyPr/>
          <a:lstStyle/>
          <a:p>
            <a:r>
              <a:rPr lang="en-US" sz="11500" b="1" dirty="0">
                <a:solidFill>
                  <a:srgbClr val="F47321"/>
                </a:solidFill>
                <a:latin typeface="Segoe UI Light" panose="020B0502040204020203" pitchFamily="34" charset="0"/>
              </a:rPr>
              <a:t>Extra:</a:t>
            </a:r>
            <a:br>
              <a:rPr lang="en-US" sz="11500" b="1" dirty="0">
                <a:solidFill>
                  <a:srgbClr val="F47321"/>
                </a:solidFill>
                <a:latin typeface="Segoe UI Light" panose="020B0502040204020203" pitchFamily="34" charset="0"/>
              </a:rPr>
            </a:br>
            <a:r>
              <a:rPr lang="en-US" sz="11500" b="1" dirty="0">
                <a:solidFill>
                  <a:srgbClr val="F47321"/>
                </a:solidFill>
                <a:latin typeface="Segoe UI Light" panose="020B0502040204020203" pitchFamily="34" charset="0"/>
              </a:rPr>
              <a:t>Lying with charts</a:t>
            </a:r>
            <a:endParaRPr lang="en-US" sz="8000" b="1" dirty="0">
              <a:solidFill>
                <a:srgbClr val="F47321"/>
              </a:solidFill>
              <a:latin typeface="Segoe UI Light" panose="020B0502040204020203" pitchFamily="34" charset="0"/>
              <a:ea typeface="ＭＳ Ｐゴシック" charset="0"/>
              <a:cs typeface="Segoe UI Light" panose="020B0502040204020203" pitchFamily="34" charset="0"/>
            </a:endParaRPr>
          </a:p>
        </p:txBody>
      </p:sp>
    </p:spTree>
    <p:extLst>
      <p:ext uri="{BB962C8B-B14F-4D97-AF65-F5344CB8AC3E}">
        <p14:creationId xmlns:p14="http://schemas.microsoft.com/office/powerpoint/2010/main" val="189422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nl-BE" dirty="0">
                <a:solidFill>
                  <a:srgbClr val="F47321"/>
                </a:solidFill>
              </a:rPr>
              <a:t>why?</a:t>
            </a:r>
            <a:endParaRPr lang="en-US" dirty="0">
              <a:solidFill>
                <a:srgbClr val="F47321"/>
              </a:solidFill>
            </a:endParaRPr>
          </a:p>
        </p:txBody>
      </p:sp>
      <p:pic>
        <p:nvPicPr>
          <p:cNvPr id="5" name="Picture 4"/>
          <p:cNvPicPr>
            <a:picLocks noChangeAspect="1"/>
          </p:cNvPicPr>
          <p:nvPr/>
        </p:nvPicPr>
        <p:blipFill>
          <a:blip r:embed="rId3"/>
          <a:stretch>
            <a:fillRect/>
          </a:stretch>
        </p:blipFill>
        <p:spPr>
          <a:xfrm>
            <a:off x="1196674" y="1058548"/>
            <a:ext cx="9800971" cy="5420098"/>
          </a:xfrm>
          <a:prstGeom prst="rect">
            <a:avLst/>
          </a:prstGeom>
        </p:spPr>
      </p:pic>
    </p:spTree>
    <p:extLst>
      <p:ext uri="{BB962C8B-B14F-4D97-AF65-F5344CB8AC3E}">
        <p14:creationId xmlns:p14="http://schemas.microsoft.com/office/powerpoint/2010/main" val="344001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the color coded map</a:t>
            </a:r>
            <a:endParaRPr lang="en-US" dirty="0">
              <a:solidFill>
                <a:srgbClr val="F47321"/>
              </a:solidFill>
            </a:endParaRPr>
          </a:p>
        </p:txBody>
      </p:sp>
      <p:pic>
        <p:nvPicPr>
          <p:cNvPr id="3" name="Picture 2"/>
          <p:cNvPicPr>
            <a:picLocks noChangeAspect="1"/>
          </p:cNvPicPr>
          <p:nvPr/>
        </p:nvPicPr>
        <p:blipFill>
          <a:blip r:embed="rId2"/>
          <a:stretch>
            <a:fillRect/>
          </a:stretch>
        </p:blipFill>
        <p:spPr>
          <a:xfrm>
            <a:off x="269240" y="1722113"/>
            <a:ext cx="5923809" cy="3619048"/>
          </a:xfrm>
          <a:prstGeom prst="rect">
            <a:avLst/>
          </a:prstGeom>
        </p:spPr>
      </p:pic>
      <p:pic>
        <p:nvPicPr>
          <p:cNvPr id="4" name="Picture 3"/>
          <p:cNvPicPr>
            <a:picLocks noChangeAspect="1"/>
          </p:cNvPicPr>
          <p:nvPr/>
        </p:nvPicPr>
        <p:blipFill>
          <a:blip r:embed="rId3"/>
          <a:stretch>
            <a:fillRect/>
          </a:stretch>
        </p:blipFill>
        <p:spPr>
          <a:xfrm>
            <a:off x="6265111" y="1731637"/>
            <a:ext cx="5857143" cy="3609524"/>
          </a:xfrm>
          <a:prstGeom prst="rect">
            <a:avLst/>
          </a:prstGeom>
        </p:spPr>
      </p:pic>
      <p:sp>
        <p:nvSpPr>
          <p:cNvPr id="5" name="TextBox 4"/>
          <p:cNvSpPr txBox="1"/>
          <p:nvPr/>
        </p:nvSpPr>
        <p:spPr>
          <a:xfrm>
            <a:off x="811763" y="6176865"/>
            <a:ext cx="5234474" cy="627864"/>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Source: </a:t>
            </a:r>
            <a:r>
              <a:rPr lang="nl-BE" sz="2400" dirty="0">
                <a:gradFill>
                  <a:gsLst>
                    <a:gs pos="2917">
                      <a:schemeClr val="tx1"/>
                    </a:gs>
                    <a:gs pos="30000">
                      <a:schemeClr val="tx1"/>
                    </a:gs>
                  </a:gsLst>
                  <a:lin ang="5400000" scaled="0"/>
                </a:gradFill>
                <a:hlinkClick r:id="rId4"/>
              </a:rPr>
              <a:t>Harvard Business Review</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883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truncated Y-axis</a:t>
            </a:r>
            <a:endParaRPr lang="en-US" dirty="0">
              <a:solidFill>
                <a:srgbClr val="F47321"/>
              </a:solidFill>
            </a:endParaRPr>
          </a:p>
        </p:txBody>
      </p:sp>
      <p:pic>
        <p:nvPicPr>
          <p:cNvPr id="5" name="Picture 4"/>
          <p:cNvPicPr>
            <a:picLocks noChangeAspect="1"/>
          </p:cNvPicPr>
          <p:nvPr/>
        </p:nvPicPr>
        <p:blipFill>
          <a:blip r:embed="rId2"/>
          <a:stretch>
            <a:fillRect/>
          </a:stretch>
        </p:blipFill>
        <p:spPr>
          <a:xfrm>
            <a:off x="269240" y="1909498"/>
            <a:ext cx="4848091" cy="2849115"/>
          </a:xfrm>
          <a:prstGeom prst="rect">
            <a:avLst/>
          </a:prstGeom>
        </p:spPr>
      </p:pic>
      <p:pic>
        <p:nvPicPr>
          <p:cNvPr id="6" name="Picture 5"/>
          <p:cNvPicPr>
            <a:picLocks noChangeAspect="1"/>
          </p:cNvPicPr>
          <p:nvPr/>
        </p:nvPicPr>
        <p:blipFill>
          <a:blip r:embed="rId3"/>
          <a:stretch>
            <a:fillRect/>
          </a:stretch>
        </p:blipFill>
        <p:spPr>
          <a:xfrm>
            <a:off x="6212453" y="1909498"/>
            <a:ext cx="4973025" cy="3044384"/>
          </a:xfrm>
          <a:prstGeom prst="rect">
            <a:avLst/>
          </a:prstGeom>
        </p:spPr>
      </p:pic>
      <p:sp>
        <p:nvSpPr>
          <p:cNvPr id="7" name="TextBox 6"/>
          <p:cNvSpPr txBox="1"/>
          <p:nvPr/>
        </p:nvSpPr>
        <p:spPr>
          <a:xfrm>
            <a:off x="811763" y="6176865"/>
            <a:ext cx="5234474" cy="627864"/>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Source: </a:t>
            </a:r>
            <a:r>
              <a:rPr lang="nl-BE" sz="2400" dirty="0">
                <a:gradFill>
                  <a:gsLst>
                    <a:gs pos="2917">
                      <a:schemeClr val="tx1"/>
                    </a:gs>
                    <a:gs pos="30000">
                      <a:schemeClr val="tx1"/>
                    </a:gs>
                  </a:gsLst>
                  <a:lin ang="5400000" scaled="0"/>
                </a:gradFill>
                <a:hlinkClick r:id="rId4"/>
              </a:rPr>
              <a:t>Harvard Business Review</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7141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truncated Y-axis</a:t>
            </a:r>
            <a:endParaRPr lang="en-US" dirty="0">
              <a:solidFill>
                <a:srgbClr val="F47321"/>
              </a:solidFill>
            </a:endParaRPr>
          </a:p>
        </p:txBody>
      </p:sp>
      <p:pic>
        <p:nvPicPr>
          <p:cNvPr id="3" name="Picture 2"/>
          <p:cNvPicPr>
            <a:picLocks noChangeAspect="1"/>
          </p:cNvPicPr>
          <p:nvPr/>
        </p:nvPicPr>
        <p:blipFill>
          <a:blip r:embed="rId2"/>
          <a:stretch>
            <a:fillRect/>
          </a:stretch>
        </p:blipFill>
        <p:spPr>
          <a:xfrm>
            <a:off x="764255" y="1749139"/>
            <a:ext cx="4990476" cy="3714286"/>
          </a:xfrm>
          <a:prstGeom prst="rect">
            <a:avLst/>
          </a:prstGeom>
        </p:spPr>
      </p:pic>
      <p:pic>
        <p:nvPicPr>
          <p:cNvPr id="4" name="Picture 3"/>
          <p:cNvPicPr>
            <a:picLocks noChangeAspect="1"/>
          </p:cNvPicPr>
          <p:nvPr/>
        </p:nvPicPr>
        <p:blipFill>
          <a:blip r:embed="rId3"/>
          <a:stretch>
            <a:fillRect/>
          </a:stretch>
        </p:blipFill>
        <p:spPr>
          <a:xfrm>
            <a:off x="6151136" y="1749139"/>
            <a:ext cx="4920223" cy="3714286"/>
          </a:xfrm>
          <a:prstGeom prst="rect">
            <a:avLst/>
          </a:prstGeom>
        </p:spPr>
      </p:pic>
      <p:sp>
        <p:nvSpPr>
          <p:cNvPr id="7" name="TextBox 6"/>
          <p:cNvSpPr txBox="1"/>
          <p:nvPr/>
        </p:nvSpPr>
        <p:spPr>
          <a:xfrm>
            <a:off x="764255" y="6148290"/>
            <a:ext cx="5989087" cy="627864"/>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Source: </a:t>
            </a:r>
            <a:r>
              <a:rPr lang="en-US" sz="2400" dirty="0">
                <a:gradFill>
                  <a:gsLst>
                    <a:gs pos="2917">
                      <a:schemeClr val="tx1"/>
                    </a:gs>
                    <a:gs pos="30000">
                      <a:schemeClr val="tx1"/>
                    </a:gs>
                  </a:gsLst>
                  <a:lin ang="5400000" scaled="0"/>
                </a:gradFill>
                <a:hlinkClick r:id="rId4"/>
              </a:rPr>
              <a:t>How to Lie with Data Visualization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3969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cumulative growth</a:t>
            </a:r>
            <a:endParaRPr lang="en-US" dirty="0">
              <a:solidFill>
                <a:srgbClr val="F47321"/>
              </a:solidFill>
            </a:endParaRPr>
          </a:p>
        </p:txBody>
      </p:sp>
      <p:pic>
        <p:nvPicPr>
          <p:cNvPr id="5" name="Picture 4"/>
          <p:cNvPicPr>
            <a:picLocks noChangeAspect="1"/>
          </p:cNvPicPr>
          <p:nvPr/>
        </p:nvPicPr>
        <p:blipFill>
          <a:blip r:embed="rId2"/>
          <a:stretch>
            <a:fillRect/>
          </a:stretch>
        </p:blipFill>
        <p:spPr>
          <a:xfrm>
            <a:off x="451322" y="2235557"/>
            <a:ext cx="5485714" cy="3133333"/>
          </a:xfrm>
          <a:prstGeom prst="rect">
            <a:avLst/>
          </a:prstGeom>
        </p:spPr>
      </p:pic>
      <p:pic>
        <p:nvPicPr>
          <p:cNvPr id="6" name="Picture 5"/>
          <p:cNvPicPr>
            <a:picLocks noChangeAspect="1"/>
          </p:cNvPicPr>
          <p:nvPr/>
        </p:nvPicPr>
        <p:blipFill>
          <a:blip r:embed="rId3"/>
          <a:stretch>
            <a:fillRect/>
          </a:stretch>
        </p:blipFill>
        <p:spPr>
          <a:xfrm>
            <a:off x="6097160" y="2235557"/>
            <a:ext cx="5660215" cy="3133333"/>
          </a:xfrm>
          <a:prstGeom prst="rect">
            <a:avLst/>
          </a:prstGeom>
        </p:spPr>
      </p:pic>
      <p:sp>
        <p:nvSpPr>
          <p:cNvPr id="7" name="TextBox 6"/>
          <p:cNvSpPr txBox="1"/>
          <p:nvPr/>
        </p:nvSpPr>
        <p:spPr>
          <a:xfrm>
            <a:off x="764255" y="6148290"/>
            <a:ext cx="5989087" cy="627864"/>
          </a:xfrm>
          <a:prstGeom prst="rect">
            <a:avLst/>
          </a:prstGeom>
          <a:noFill/>
        </p:spPr>
        <p:txBody>
          <a:bodyPr wrap="square" lIns="182880" tIns="146304" rIns="182880" bIns="146304" rtlCol="0">
            <a:spAutoFit/>
          </a:bodyPr>
          <a:lstStyle/>
          <a:p>
            <a:pPr>
              <a:lnSpc>
                <a:spcPct val="90000"/>
              </a:lnSpc>
              <a:spcAft>
                <a:spcPts val="600"/>
              </a:spcAft>
            </a:pPr>
            <a:r>
              <a:rPr lang="nl-BE" sz="2400" dirty="0">
                <a:gradFill>
                  <a:gsLst>
                    <a:gs pos="2917">
                      <a:schemeClr val="tx1"/>
                    </a:gs>
                    <a:gs pos="30000">
                      <a:schemeClr val="tx1"/>
                    </a:gs>
                  </a:gsLst>
                  <a:lin ang="5400000" scaled="0"/>
                </a:gradFill>
              </a:rPr>
              <a:t>Source: </a:t>
            </a:r>
            <a:r>
              <a:rPr lang="en-US" sz="2400" dirty="0">
                <a:gradFill>
                  <a:gsLst>
                    <a:gs pos="2917">
                      <a:schemeClr val="tx1"/>
                    </a:gs>
                    <a:gs pos="30000">
                      <a:schemeClr val="tx1"/>
                    </a:gs>
                  </a:gsLst>
                  <a:lin ang="5400000" scaled="0"/>
                </a:gradFill>
                <a:hlinkClick r:id="rId4"/>
              </a:rPr>
              <a:t>How to Lie with Data Visualization</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5359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toying with the scale</a:t>
            </a:r>
            <a:endParaRPr lang="en-US" dirty="0">
              <a:solidFill>
                <a:srgbClr val="F47321"/>
              </a:solidFill>
            </a:endParaRPr>
          </a:p>
        </p:txBody>
      </p:sp>
      <p:pic>
        <p:nvPicPr>
          <p:cNvPr id="3" name="Picture 2"/>
          <p:cNvPicPr>
            <a:picLocks noChangeAspect="1"/>
          </p:cNvPicPr>
          <p:nvPr/>
        </p:nvPicPr>
        <p:blipFill>
          <a:blip r:embed="rId3"/>
          <a:stretch>
            <a:fillRect/>
          </a:stretch>
        </p:blipFill>
        <p:spPr>
          <a:xfrm>
            <a:off x="355168" y="1029140"/>
            <a:ext cx="7800000" cy="3019048"/>
          </a:xfrm>
          <a:prstGeom prst="rect">
            <a:avLst/>
          </a:prstGeom>
        </p:spPr>
      </p:pic>
      <p:pic>
        <p:nvPicPr>
          <p:cNvPr id="5" name="Picture 4"/>
          <p:cNvPicPr>
            <a:picLocks noChangeAspect="1"/>
          </p:cNvPicPr>
          <p:nvPr/>
        </p:nvPicPr>
        <p:blipFill>
          <a:blip r:embed="rId4"/>
          <a:stretch>
            <a:fillRect/>
          </a:stretch>
        </p:blipFill>
        <p:spPr>
          <a:xfrm>
            <a:off x="2125080" y="3795895"/>
            <a:ext cx="9800000" cy="2923809"/>
          </a:xfrm>
          <a:prstGeom prst="rect">
            <a:avLst/>
          </a:prstGeom>
        </p:spPr>
      </p:pic>
    </p:spTree>
    <p:extLst>
      <p:ext uri="{BB962C8B-B14F-4D97-AF65-F5344CB8AC3E}">
        <p14:creationId xmlns:p14="http://schemas.microsoft.com/office/powerpoint/2010/main" val="324170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some tips to avoid confusion</a:t>
            </a:r>
            <a:endParaRPr lang="en-US" dirty="0">
              <a:solidFill>
                <a:srgbClr val="F47321"/>
              </a:solidFill>
            </a:endParaRPr>
          </a:p>
        </p:txBody>
      </p:sp>
      <p:sp>
        <p:nvSpPr>
          <p:cNvPr id="3" name="Text Placeholder 1"/>
          <p:cNvSpPr txBox="1">
            <a:spLocks/>
          </p:cNvSpPr>
          <p:nvPr/>
        </p:nvSpPr>
        <p:spPr>
          <a:xfrm>
            <a:off x="307532" y="1739683"/>
            <a:ext cx="11653523" cy="496135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nl-BE" sz="3200" dirty="0"/>
              <a:t>Use a clear title</a:t>
            </a:r>
          </a:p>
          <a:p>
            <a:pPr marL="0" indent="0">
              <a:buFont typeface="Arial" pitchFamily="34" charset="0"/>
              <a:buNone/>
            </a:pPr>
            <a:endParaRPr lang="nl-BE" sz="3200" dirty="0"/>
          </a:p>
          <a:p>
            <a:pPr marL="0" indent="0">
              <a:buFont typeface="Arial" pitchFamily="34" charset="0"/>
              <a:buNone/>
            </a:pPr>
            <a:r>
              <a:rPr lang="nl-BE" sz="3200" dirty="0"/>
              <a:t>Clearly name and label axis</a:t>
            </a:r>
          </a:p>
          <a:p>
            <a:pPr marL="0" indent="0">
              <a:buFont typeface="Arial" pitchFamily="34" charset="0"/>
              <a:buNone/>
            </a:pPr>
            <a:endParaRPr lang="nl-BE" sz="3200" dirty="0"/>
          </a:p>
          <a:p>
            <a:pPr marL="0" indent="0">
              <a:buFont typeface="Arial" pitchFamily="34" charset="0"/>
              <a:buNone/>
            </a:pPr>
            <a:r>
              <a:rPr lang="nl-BE" sz="3200" dirty="0"/>
              <a:t>Don’t truncate the axis</a:t>
            </a:r>
          </a:p>
          <a:p>
            <a:pPr marL="0" indent="0">
              <a:buFont typeface="Arial" pitchFamily="34" charset="0"/>
              <a:buNone/>
            </a:pPr>
            <a:endParaRPr lang="nl-BE" sz="3200" dirty="0"/>
          </a:p>
          <a:p>
            <a:pPr marL="0" indent="0">
              <a:buFont typeface="Arial" pitchFamily="34" charset="0"/>
              <a:buNone/>
            </a:pPr>
            <a:r>
              <a:rPr lang="nl-BE" sz="3200" dirty="0"/>
              <a:t>Use the correct visualization</a:t>
            </a:r>
          </a:p>
        </p:txBody>
      </p:sp>
    </p:spTree>
    <p:extLst>
      <p:ext uri="{BB962C8B-B14F-4D97-AF65-F5344CB8AC3E}">
        <p14:creationId xmlns:p14="http://schemas.microsoft.com/office/powerpoint/2010/main" val="258173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solidFill>
                  <a:srgbClr val="F47321"/>
                </a:solidFill>
              </a:rPr>
              <a:t>resources</a:t>
            </a:r>
            <a:endParaRPr lang="en-US" dirty="0">
              <a:solidFill>
                <a:srgbClr val="F47321"/>
              </a:solidFill>
            </a:endParaRPr>
          </a:p>
        </p:txBody>
      </p:sp>
      <p:pic>
        <p:nvPicPr>
          <p:cNvPr id="6" name="Picture 2" descr="http://www.perceptualedge.com/images/SMTN_2nd_ed_Cover.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659" y="1893219"/>
            <a:ext cx="2571750" cy="3324226"/>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8" name="Picture 4" descr="https://chartio.com/hmedia/images/blog/2013/informationdashboarddesign/informationdashboarddesig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499" y="1893219"/>
            <a:ext cx="2566207" cy="332422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72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37A0-B72F-43A5-AA71-A18583D8316D}"/>
              </a:ext>
            </a:extLst>
          </p:cNvPr>
          <p:cNvSpPr>
            <a:spLocks noGrp="1"/>
          </p:cNvSpPr>
          <p:nvPr>
            <p:ph type="title"/>
          </p:nvPr>
        </p:nvSpPr>
        <p:spPr/>
        <p:txBody>
          <a:bodyPr vert="horz" wrap="square" lIns="146304" tIns="91440" rIns="146304" bIns="91440" rtlCol="0" anchor="t">
            <a:noAutofit/>
          </a:bodyPr>
          <a:lstStyle/>
          <a:p>
            <a:r>
              <a:rPr lang="en-US" dirty="0">
                <a:solidFill>
                  <a:srgbClr val="F47321"/>
                </a:solidFill>
              </a:rPr>
              <a:t>why?</a:t>
            </a:r>
          </a:p>
        </p:txBody>
      </p:sp>
      <p:pic>
        <p:nvPicPr>
          <p:cNvPr id="118786" name="Picture 2" descr="Image">
            <a:extLst>
              <a:ext uri="{FF2B5EF4-FFF2-40B4-BE49-F238E27FC236}">
                <a16:creationId xmlns:a16="http://schemas.microsoft.com/office/drawing/2014/main" id="{0ACBD26C-1255-4A5B-81DD-325F97AEDD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375" y="0"/>
            <a:ext cx="5596909" cy="5363498"/>
          </a:xfrm>
          <a:prstGeom prst="rect">
            <a:avLst/>
          </a:prstGeom>
          <a:noFill/>
          <a:extLst>
            <a:ext uri="{909E8E84-426E-40DD-AFC4-6F175D3DCCD1}">
              <a14:hiddenFill xmlns:a14="http://schemas.microsoft.com/office/drawing/2010/main">
                <a:solidFill>
                  <a:srgbClr val="FFFFFF"/>
                </a:solidFill>
              </a14:hiddenFill>
            </a:ext>
          </a:extLst>
        </p:spPr>
      </p:pic>
      <p:pic>
        <p:nvPicPr>
          <p:cNvPr id="118788" name="Picture 4" descr="Image">
            <a:extLst>
              <a:ext uri="{FF2B5EF4-FFF2-40B4-BE49-F238E27FC236}">
                <a16:creationId xmlns:a16="http://schemas.microsoft.com/office/drawing/2014/main" id="{AF139E01-9ABC-4CC1-984F-4B3E66E3B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494500"/>
            <a:ext cx="4252310" cy="5363499"/>
          </a:xfrm>
          <a:prstGeom prst="rect">
            <a:avLst/>
          </a:prstGeom>
          <a:noFill/>
          <a:extLst>
            <a:ext uri="{909E8E84-426E-40DD-AFC4-6F175D3DCCD1}">
              <a14:hiddenFill xmlns:a14="http://schemas.microsoft.com/office/drawing/2010/main">
                <a:solidFill>
                  <a:srgbClr val="FFFFFF"/>
                </a:solidFill>
              </a14:hiddenFill>
            </a:ext>
          </a:extLst>
        </p:spPr>
      </p:pic>
      <p:pic>
        <p:nvPicPr>
          <p:cNvPr id="118790" name="Picture 6" descr="Image">
            <a:extLst>
              <a:ext uri="{FF2B5EF4-FFF2-40B4-BE49-F238E27FC236}">
                <a16:creationId xmlns:a16="http://schemas.microsoft.com/office/drawing/2014/main" id="{1C732121-F32F-4B2E-AD6A-C56EE7425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170086"/>
            <a:ext cx="6010787" cy="36879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72E121F-1F66-4AF0-9A1C-4FDD41EDF34F}"/>
              </a:ext>
            </a:extLst>
          </p:cNvPr>
          <p:cNvPicPr>
            <a:picLocks noChangeAspect="1"/>
          </p:cNvPicPr>
          <p:nvPr/>
        </p:nvPicPr>
        <p:blipFill>
          <a:blip r:embed="rId5"/>
          <a:stretch>
            <a:fillRect/>
          </a:stretch>
        </p:blipFill>
        <p:spPr>
          <a:xfrm>
            <a:off x="9075150" y="0"/>
            <a:ext cx="3116850" cy="3055885"/>
          </a:xfrm>
          <a:prstGeom prst="rect">
            <a:avLst/>
          </a:prstGeom>
        </p:spPr>
      </p:pic>
    </p:spTree>
    <p:extLst>
      <p:ext uri="{BB962C8B-B14F-4D97-AF65-F5344CB8AC3E}">
        <p14:creationId xmlns:p14="http://schemas.microsoft.com/office/powerpoint/2010/main" val="36019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786"/>
                                        </p:tgtEl>
                                        <p:attrNameLst>
                                          <p:attrName>style.visibility</p:attrName>
                                        </p:attrNameLst>
                                      </p:cBhvr>
                                      <p:to>
                                        <p:strVal val="visible"/>
                                      </p:to>
                                    </p:set>
                                    <p:animEffect transition="in" filter="fade">
                                      <p:cBhvr>
                                        <p:cTn id="12" dur="500"/>
                                        <p:tgtEl>
                                          <p:spTgt spid="1187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790"/>
                                        </p:tgtEl>
                                        <p:attrNameLst>
                                          <p:attrName>style.visibility</p:attrName>
                                        </p:attrNameLst>
                                      </p:cBhvr>
                                      <p:to>
                                        <p:strVal val="visible"/>
                                      </p:to>
                                    </p:set>
                                    <p:animEffect transition="in" filter="fade">
                                      <p:cBhvr>
                                        <p:cTn id="17" dur="500"/>
                                        <p:tgtEl>
                                          <p:spTgt spid="11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 id="{E758E3BB-D37C-4408-94F2-1E44C5360EDE}" vid="{DFA22E4E-BE2E-47FA-A0FF-B737F279B187}"/>
    </a:ext>
  </a:extLst>
</a:theme>
</file>

<file path=ppt/theme/theme2.xml><?xml version="1.0" encoding="utf-8"?>
<a:theme xmlns:a="http://schemas.openxmlformats.org/drawingml/2006/main" name="Kantoorthema">
  <a:themeElements>
    <a:clrScheme name="Aangepast 271">
      <a:dk1>
        <a:srgbClr val="000000"/>
      </a:dk1>
      <a:lt1>
        <a:srgbClr val="FFFFFF"/>
      </a:lt1>
      <a:dk2>
        <a:srgbClr val="44546A"/>
      </a:dk2>
      <a:lt2>
        <a:srgbClr val="E7E6E6"/>
      </a:lt2>
      <a:accent1>
        <a:srgbClr val="000000"/>
      </a:accent1>
      <a:accent2>
        <a:srgbClr val="FF8038"/>
      </a:accent2>
      <a:accent3>
        <a:srgbClr val="323332"/>
      </a:accent3>
      <a:accent4>
        <a:srgbClr val="C7C7C7"/>
      </a:accent4>
      <a:accent5>
        <a:srgbClr val="5B9BD5"/>
      </a:accent5>
      <a:accent6>
        <a:srgbClr val="70AD47"/>
      </a:accent6>
      <a:hlink>
        <a:srgbClr val="FF8038"/>
      </a:hlink>
      <a:folHlink>
        <a:srgbClr val="FF8038"/>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lIns="0" tIns="0" rIns="0" bIns="0" anchor="t"/>
      <a:lstStyle>
        <a:defPPr algn="l">
          <a:defRPr dirty="0" err="1" smtClean="0"/>
        </a:defPPr>
      </a:lstStyle>
    </a:txDef>
  </a:objectDefaults>
  <a:extraClrSchemeLst/>
  <a:extLst>
    <a:ext uri="{05A4C25C-085E-4340-85A3-A5531E510DB2}">
      <thm15:themeFamily xmlns:thm15="http://schemas.microsoft.com/office/thememl/2012/main" name="AE_Template_2020" id="{639CFFE5-8993-4773-90C9-87F07081696F}" vid="{48A4D46C-38E8-40D1-81D0-80A900A164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SQL Server Days 2015 Template</Template>
  <TotalTime>0</TotalTime>
  <Words>3286</Words>
  <Application>Microsoft Office PowerPoint</Application>
  <PresentationFormat>Widescreen</PresentationFormat>
  <Paragraphs>358</Paragraphs>
  <Slides>86</Slides>
  <Notes>57</Notes>
  <HiddenSlides>1</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86</vt:i4>
      </vt:variant>
    </vt:vector>
  </HeadingPairs>
  <TitlesOfParts>
    <vt:vector size="96" baseType="lpstr">
      <vt:lpstr>Arial</vt:lpstr>
      <vt:lpstr>Calibri</vt:lpstr>
      <vt:lpstr>Calibri Light</vt:lpstr>
      <vt:lpstr>Segoe UI</vt:lpstr>
      <vt:lpstr>Segoe UI Light</vt:lpstr>
      <vt:lpstr>Segoe UI Semilight</vt:lpstr>
      <vt:lpstr>Wingdings 3</vt:lpstr>
      <vt:lpstr>MGXFY15</vt:lpstr>
      <vt:lpstr>Kantoorthema</vt:lpstr>
      <vt:lpstr>think-cell Slide</vt:lpstr>
      <vt:lpstr>Practical Data Visualization Best Practices</vt:lpstr>
      <vt:lpstr>contact information</vt:lpstr>
      <vt:lpstr>agenda</vt:lpstr>
      <vt:lpstr>some questions</vt:lpstr>
      <vt:lpstr>Why?</vt:lpstr>
      <vt:lpstr>why?</vt:lpstr>
      <vt:lpstr>why?</vt:lpstr>
      <vt:lpstr>why?</vt:lpstr>
      <vt:lpstr>why?</vt:lpstr>
      <vt:lpstr>PowerPoint Presentation</vt:lpstr>
      <vt:lpstr>BEST PRACTICES</vt:lpstr>
      <vt:lpstr>#1 Know your audience</vt:lpstr>
      <vt:lpstr>know your audience</vt:lpstr>
      <vt:lpstr>know your audience</vt:lpstr>
      <vt:lpstr>know your audience</vt:lpstr>
      <vt:lpstr>#2 Choose correct visualization type</vt:lpstr>
      <vt:lpstr>table or chart?</vt:lpstr>
      <vt:lpstr>comparing categories</vt:lpstr>
      <vt:lpstr>comparing categories</vt:lpstr>
      <vt:lpstr>comparing categories</vt:lpstr>
      <vt:lpstr>changes over time</vt:lpstr>
      <vt:lpstr>changes over time</vt:lpstr>
      <vt:lpstr>changes over time</vt:lpstr>
      <vt:lpstr>small multiples</vt:lpstr>
      <vt:lpstr>changes over time</vt:lpstr>
      <vt:lpstr>changes over time</vt:lpstr>
      <vt:lpstr>changes over time</vt:lpstr>
      <vt:lpstr>hierarchy</vt:lpstr>
      <vt:lpstr>part of a whole</vt:lpstr>
      <vt:lpstr>part of a whole</vt:lpstr>
      <vt:lpstr>part of a whole</vt:lpstr>
      <vt:lpstr>part of a whole</vt:lpstr>
      <vt:lpstr>Intermezzo – Let’s talk about pie charts</vt:lpstr>
      <vt:lpstr>pie charts</vt:lpstr>
      <vt:lpstr>areas and angles</vt:lpstr>
      <vt:lpstr>ordinal or sequential data</vt:lpstr>
      <vt:lpstr>negative numbers</vt:lpstr>
      <vt:lpstr>patterns over time</vt:lpstr>
      <vt:lpstr>more than 2 or 3 categories</vt:lpstr>
      <vt:lpstr>more than one chart</vt:lpstr>
      <vt:lpstr>if you really need a pie chart</vt:lpstr>
      <vt:lpstr>Conclusion – Save the pie for dessert</vt:lpstr>
      <vt:lpstr>Intermezzo – Let’s continue</vt:lpstr>
      <vt:lpstr>KPI</vt:lpstr>
      <vt:lpstr>KPI</vt:lpstr>
      <vt:lpstr>connections &amp; relationships</vt:lpstr>
      <vt:lpstr>connections &amp; relationships</vt:lpstr>
      <vt:lpstr>connections &amp; relationships</vt:lpstr>
      <vt:lpstr>geographical data</vt:lpstr>
      <vt:lpstr>you don’t always need a map</vt:lpstr>
      <vt:lpstr>correlation is not always causation</vt:lpstr>
      <vt:lpstr>correlation is not always causation</vt:lpstr>
      <vt:lpstr>#3 Reduce data-ink ratio</vt:lpstr>
      <vt:lpstr>Don’t use 3D</vt:lpstr>
      <vt:lpstr>Seriously.</vt:lpstr>
      <vt:lpstr>why not?</vt:lpstr>
      <vt:lpstr>why not?</vt:lpstr>
      <vt:lpstr>data-ink ratio</vt:lpstr>
      <vt:lpstr>remove non-data pixels</vt:lpstr>
      <vt:lpstr>remove non-necessary data pixels</vt:lpstr>
      <vt:lpstr>highlight most important pixels</vt:lpstr>
      <vt:lpstr>highlight most important pixels</vt:lpstr>
      <vt:lpstr>example – pie chart</vt:lpstr>
      <vt:lpstr>example – bar chart</vt:lpstr>
      <vt:lpstr>example – dashboard</vt:lpstr>
      <vt:lpstr>#4 Use visual perception</vt:lpstr>
      <vt:lpstr>visual perception</vt:lpstr>
      <vt:lpstr>visual perception vs quantative</vt:lpstr>
      <vt:lpstr>principle of proximity</vt:lpstr>
      <vt:lpstr>principle of similarity</vt:lpstr>
      <vt:lpstr>principle of enclosure</vt:lpstr>
      <vt:lpstr>principle of closure and continuity</vt:lpstr>
      <vt:lpstr>don’t forget the 10%</vt:lpstr>
      <vt:lpstr>#5 Tables need some design as well</vt:lpstr>
      <vt:lpstr>some tips</vt:lpstr>
      <vt:lpstr>example – table</vt:lpstr>
      <vt:lpstr>example – table</vt:lpstr>
      <vt:lpstr>example – table</vt:lpstr>
      <vt:lpstr>Extra: Lying with charts</vt:lpstr>
      <vt:lpstr>the color coded map</vt:lpstr>
      <vt:lpstr>truncated Y-axis</vt:lpstr>
      <vt:lpstr>truncated Y-axis</vt:lpstr>
      <vt:lpstr>cumulative growth</vt:lpstr>
      <vt:lpstr>toying with the scale</vt:lpstr>
      <vt:lpstr>some tips to avoid confusion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for business intelligence in SQL Server 2016</dc:title>
  <dc:creator>Koen Verbeeck</dc:creator>
  <cp:lastModifiedBy>Koen Verbeeck</cp:lastModifiedBy>
  <cp:revision>711</cp:revision>
  <dcterms:created xsi:type="dcterms:W3CDTF">2015-09-14T13:36:09Z</dcterms:created>
  <dcterms:modified xsi:type="dcterms:W3CDTF">2021-03-13T10:08:44Z</dcterms:modified>
</cp:coreProperties>
</file>